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handoutMasterIdLst>
    <p:handoutMasterId r:id="rId20"/>
  </p:handoutMasterIdLst>
  <p:sldIdLst>
    <p:sldId id="270" r:id="rId2"/>
    <p:sldId id="275" r:id="rId3"/>
    <p:sldId id="274" r:id="rId4"/>
    <p:sldId id="301" r:id="rId5"/>
    <p:sldId id="298" r:id="rId6"/>
    <p:sldId id="299" r:id="rId7"/>
    <p:sldId id="300" r:id="rId8"/>
    <p:sldId id="257" r:id="rId9"/>
    <p:sldId id="294" r:id="rId10"/>
    <p:sldId id="293" r:id="rId11"/>
    <p:sldId id="297" r:id="rId12"/>
    <p:sldId id="302" r:id="rId13"/>
    <p:sldId id="304" r:id="rId14"/>
    <p:sldId id="287" r:id="rId15"/>
    <p:sldId id="288" r:id="rId16"/>
    <p:sldId id="291" r:id="rId17"/>
    <p:sldId id="27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9983"/>
    <a:srgbClr val="2EA7E0"/>
    <a:srgbClr val="5E0B2E"/>
    <a:srgbClr val="8D7C63"/>
    <a:srgbClr val="A9B6BC"/>
    <a:srgbClr val="BD3C2B"/>
    <a:srgbClr val="313D42"/>
    <a:srgbClr val="9C2E28"/>
    <a:srgbClr val="B8145A"/>
    <a:srgbClr val="B9A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A888D6-3F77-412A-94C8-948B92CD8D7A}" v="1" dt="2026-09-09T09:17:52.2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330" autoAdjust="0"/>
    <p:restoredTop sz="94658"/>
  </p:normalViewPr>
  <p:slideViewPr>
    <p:cSldViewPr snapToGrid="0">
      <p:cViewPr varScale="1">
        <p:scale>
          <a:sx n="97" d="100"/>
          <a:sy n="97" d="100"/>
        </p:scale>
        <p:origin x="1182" y="84"/>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AEF9BBD-DBBC-A8EF-2DBF-7E18CEBC07B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5275A766-3BBD-360B-1FBC-87E4F146408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3778DB8-1A25-1847-BF4E-079AD2B87B79}" type="datetimeFigureOut">
              <a:rPr lang="en-US" smtClean="0"/>
              <a:t>9/9/2026</a:t>
            </a:fld>
            <a:endParaRPr lang="en-US"/>
          </a:p>
        </p:txBody>
      </p:sp>
      <p:sp>
        <p:nvSpPr>
          <p:cNvPr id="4" name="Footer Placeholder 3">
            <a:extLst>
              <a:ext uri="{FF2B5EF4-FFF2-40B4-BE49-F238E27FC236}">
                <a16:creationId xmlns:a16="http://schemas.microsoft.com/office/drawing/2014/main" id="{8B9D5C45-41BC-43A2-FB05-51D994E9EB5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427CE7B-D736-2E14-A176-3248A4939F9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D25A134-8DE4-7B4E-BDC6-6EE56F0E6A95}" type="slidenum">
              <a:rPr lang="en-US" smtClean="0"/>
              <a:t>‹#›</a:t>
            </a:fld>
            <a:endParaRPr lang="en-US"/>
          </a:p>
        </p:txBody>
      </p:sp>
    </p:spTree>
    <p:extLst>
      <p:ext uri="{BB962C8B-B14F-4D97-AF65-F5344CB8AC3E}">
        <p14:creationId xmlns:p14="http://schemas.microsoft.com/office/powerpoint/2010/main" val="353591036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3FE1E-F687-034E-82BC-7B27064E3726}" type="datetimeFigureOut">
              <a:rPr lang="en-US" smtClean="0"/>
              <a:t>9/9/2026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4DBC58-7661-9344-93FE-D6BC8E2F523D}" type="slidenum">
              <a:rPr lang="en-US" smtClean="0"/>
              <a:t>‹#›</a:t>
            </a:fld>
            <a:endParaRPr lang="en-US"/>
          </a:p>
        </p:txBody>
      </p:sp>
    </p:spTree>
    <p:extLst>
      <p:ext uri="{BB962C8B-B14F-4D97-AF65-F5344CB8AC3E}">
        <p14:creationId xmlns:p14="http://schemas.microsoft.com/office/powerpoint/2010/main" val="134765687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BF9FC09-337A-06EF-8CFF-65EC03D46076}"/>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72B0F45-A68A-21B7-8E37-688C077D05AB}"/>
              </a:ext>
            </a:extLst>
          </p:cNvPr>
          <p:cNvSpPr>
            <a:spLocks noGrp="1"/>
          </p:cNvSpPr>
          <p:nvPr>
            <p:ph type="ctrTitle"/>
          </p:nvPr>
        </p:nvSpPr>
        <p:spPr>
          <a:xfrm>
            <a:off x="623888" y="1122363"/>
            <a:ext cx="6983412" cy="2222721"/>
          </a:xfrm>
        </p:spPr>
        <p:txBody>
          <a:bodyPr anchor="b">
            <a:noAutofit/>
          </a:bodyPr>
          <a:lstStyle>
            <a:lvl1pPr algn="l">
              <a:defRPr sz="4000">
                <a:solidFill>
                  <a:schemeClr val="bg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5465AA65-100F-93FE-A60B-526C8D8835BC}"/>
              </a:ext>
            </a:extLst>
          </p:cNvPr>
          <p:cNvSpPr>
            <a:spLocks noGrp="1"/>
          </p:cNvSpPr>
          <p:nvPr>
            <p:ph type="subTitle" idx="1"/>
          </p:nvPr>
        </p:nvSpPr>
        <p:spPr>
          <a:xfrm>
            <a:off x="623888" y="3549953"/>
            <a:ext cx="6983412" cy="666448"/>
          </a:xfrm>
        </p:spPr>
        <p:txBody>
          <a:bodyPr>
            <a:no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9" name="Date Placeholder 3">
            <a:extLst>
              <a:ext uri="{FF2B5EF4-FFF2-40B4-BE49-F238E27FC236}">
                <a16:creationId xmlns:a16="http://schemas.microsoft.com/office/drawing/2014/main" id="{2EC7DD67-B70D-E672-92F6-F25774E979B5}"/>
              </a:ext>
            </a:extLst>
          </p:cNvPr>
          <p:cNvSpPr txBox="1">
            <a:spLocks/>
          </p:cNvSpPr>
          <p:nvPr userDrawn="1"/>
        </p:nvSpPr>
        <p:spPr>
          <a:xfrm>
            <a:off x="623888" y="6344212"/>
            <a:ext cx="4194692" cy="118728"/>
          </a:xfrm>
          <a:prstGeom prst="rect">
            <a:avLst/>
          </a:prstGeom>
        </p:spPr>
        <p:txBody>
          <a:bodyPr vert="horz" lIns="0" tIns="0" rIns="0" bIns="0" rtlCol="0" anchor="t"/>
          <a:lstStyle>
            <a:defPPr>
              <a:defRPr lang="en-US"/>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Private and Confidential  l  Not for Reproduction or Distribution</a:t>
            </a:r>
          </a:p>
        </p:txBody>
      </p:sp>
      <p:sp>
        <p:nvSpPr>
          <p:cNvPr id="6" name="Text Placeholder 5">
            <a:extLst>
              <a:ext uri="{FF2B5EF4-FFF2-40B4-BE49-F238E27FC236}">
                <a16:creationId xmlns:a16="http://schemas.microsoft.com/office/drawing/2014/main" id="{6018C0F0-E37D-4DE3-8B56-376BE61B6523}"/>
              </a:ext>
            </a:extLst>
          </p:cNvPr>
          <p:cNvSpPr>
            <a:spLocks noGrp="1"/>
          </p:cNvSpPr>
          <p:nvPr>
            <p:ph type="body" sz="quarter" idx="11" hasCustomPrompt="1"/>
          </p:nvPr>
        </p:nvSpPr>
        <p:spPr>
          <a:xfrm>
            <a:off x="623888" y="4323418"/>
            <a:ext cx="2743200" cy="195704"/>
          </a:xfrm>
        </p:spPr>
        <p:txBody>
          <a:bodyPr>
            <a:noAutofit/>
          </a:bodyPr>
          <a:lstStyle>
            <a:lvl1pPr marL="0" indent="0">
              <a:buNone/>
              <a:defRPr sz="1000">
                <a:solidFill>
                  <a:schemeClr val="bg1"/>
                </a:solidFill>
              </a:defRPr>
            </a:lvl1pPr>
            <a:lvl2pPr>
              <a:defRPr sz="1000">
                <a:solidFill>
                  <a:schemeClr val="bg1"/>
                </a:solidFill>
              </a:defRPr>
            </a:lvl2pPr>
            <a:lvl3pPr>
              <a:defRPr sz="1000">
                <a:solidFill>
                  <a:schemeClr val="bg1"/>
                </a:solidFill>
              </a:defRPr>
            </a:lvl3pPr>
            <a:lvl4pPr>
              <a:defRPr sz="1000">
                <a:solidFill>
                  <a:schemeClr val="bg1"/>
                </a:solidFill>
              </a:defRPr>
            </a:lvl4pPr>
            <a:lvl5pPr>
              <a:defRPr sz="1000">
                <a:solidFill>
                  <a:schemeClr val="bg1"/>
                </a:solidFill>
              </a:defRPr>
            </a:lvl5pPr>
          </a:lstStyle>
          <a:p>
            <a:pPr lvl="0"/>
            <a:r>
              <a:rPr lang="en-US" dirty="0"/>
              <a:t>Click to edit date</a:t>
            </a:r>
          </a:p>
        </p:txBody>
      </p:sp>
    </p:spTree>
    <p:extLst>
      <p:ext uri="{BB962C8B-B14F-4D97-AF65-F5344CB8AC3E}">
        <p14:creationId xmlns:p14="http://schemas.microsoft.com/office/powerpoint/2010/main" val="2476713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01D4EF0-7587-46F9-A62D-DB2364AA7F86}"/>
              </a:ext>
            </a:extLst>
          </p:cNvPr>
          <p:cNvSpPr>
            <a:spLocks noGrp="1"/>
          </p:cNvSpPr>
          <p:nvPr>
            <p:ph type="pic" sz="quarter" idx="11"/>
          </p:nvPr>
        </p:nvSpPr>
        <p:spPr>
          <a:xfrm>
            <a:off x="7720149" y="0"/>
            <a:ext cx="4471851" cy="6858000"/>
          </a:xfrm>
        </p:spPr>
        <p:txBody>
          <a:bodyPr/>
          <a:lstStyle/>
          <a:p>
            <a:endParaRPr lang="en-US"/>
          </a:p>
        </p:txBody>
      </p:sp>
      <p:pic>
        <p:nvPicPr>
          <p:cNvPr id="8" name="Picture 7">
            <a:extLst>
              <a:ext uri="{FF2B5EF4-FFF2-40B4-BE49-F238E27FC236}">
                <a16:creationId xmlns:a16="http://schemas.microsoft.com/office/drawing/2014/main" id="{2BF9FC09-337A-06EF-8CFF-65EC03D46076}"/>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72B0F45-A68A-21B7-8E37-688C077D05AB}"/>
              </a:ext>
            </a:extLst>
          </p:cNvPr>
          <p:cNvSpPr>
            <a:spLocks noGrp="1"/>
          </p:cNvSpPr>
          <p:nvPr>
            <p:ph type="ctrTitle"/>
          </p:nvPr>
        </p:nvSpPr>
        <p:spPr>
          <a:xfrm>
            <a:off x="623888" y="1122363"/>
            <a:ext cx="6983412" cy="2222721"/>
          </a:xfrm>
        </p:spPr>
        <p:txBody>
          <a:bodyPr anchor="b">
            <a:noAutofit/>
          </a:bodyPr>
          <a:lstStyle>
            <a:lvl1pPr algn="l">
              <a:defRPr sz="4000">
                <a:solidFill>
                  <a:schemeClr val="bg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5465AA65-100F-93FE-A60B-526C8D8835BC}"/>
              </a:ext>
            </a:extLst>
          </p:cNvPr>
          <p:cNvSpPr>
            <a:spLocks noGrp="1"/>
          </p:cNvSpPr>
          <p:nvPr>
            <p:ph type="subTitle" idx="1"/>
          </p:nvPr>
        </p:nvSpPr>
        <p:spPr>
          <a:xfrm>
            <a:off x="623888" y="3549953"/>
            <a:ext cx="6983412" cy="666448"/>
          </a:xfrm>
        </p:spPr>
        <p:txBody>
          <a:bodyPr>
            <a:no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9" name="Date Placeholder 3">
            <a:extLst>
              <a:ext uri="{FF2B5EF4-FFF2-40B4-BE49-F238E27FC236}">
                <a16:creationId xmlns:a16="http://schemas.microsoft.com/office/drawing/2014/main" id="{2EC7DD67-B70D-E672-92F6-F25774E979B5}"/>
              </a:ext>
            </a:extLst>
          </p:cNvPr>
          <p:cNvSpPr txBox="1">
            <a:spLocks/>
          </p:cNvSpPr>
          <p:nvPr userDrawn="1"/>
        </p:nvSpPr>
        <p:spPr>
          <a:xfrm>
            <a:off x="623888" y="6344212"/>
            <a:ext cx="4194692" cy="118728"/>
          </a:xfrm>
          <a:prstGeom prst="rect">
            <a:avLst/>
          </a:prstGeom>
        </p:spPr>
        <p:txBody>
          <a:bodyPr vert="horz" lIns="0" tIns="0" rIns="0" bIns="0" rtlCol="0" anchor="t"/>
          <a:lstStyle>
            <a:defPPr>
              <a:defRPr lang="en-US"/>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Private and Confidential  l  Not for Reproduction or Distribution</a:t>
            </a:r>
          </a:p>
        </p:txBody>
      </p:sp>
      <p:sp>
        <p:nvSpPr>
          <p:cNvPr id="5" name="Text Placeholder 5">
            <a:extLst>
              <a:ext uri="{FF2B5EF4-FFF2-40B4-BE49-F238E27FC236}">
                <a16:creationId xmlns:a16="http://schemas.microsoft.com/office/drawing/2014/main" id="{AA19093B-30AF-28D3-A786-6B44BC881F30}"/>
              </a:ext>
            </a:extLst>
          </p:cNvPr>
          <p:cNvSpPr>
            <a:spLocks noGrp="1"/>
          </p:cNvSpPr>
          <p:nvPr>
            <p:ph type="body" sz="quarter" idx="12" hasCustomPrompt="1"/>
          </p:nvPr>
        </p:nvSpPr>
        <p:spPr>
          <a:xfrm>
            <a:off x="623888" y="4323418"/>
            <a:ext cx="2743200" cy="195704"/>
          </a:xfrm>
        </p:spPr>
        <p:txBody>
          <a:bodyPr>
            <a:noAutofit/>
          </a:bodyPr>
          <a:lstStyle>
            <a:lvl1pPr marL="0" indent="0">
              <a:buNone/>
              <a:defRPr sz="1000">
                <a:solidFill>
                  <a:schemeClr val="bg1"/>
                </a:solidFill>
              </a:defRPr>
            </a:lvl1pPr>
            <a:lvl2pPr>
              <a:defRPr sz="1000">
                <a:solidFill>
                  <a:schemeClr val="bg1"/>
                </a:solidFill>
              </a:defRPr>
            </a:lvl2pPr>
            <a:lvl3pPr>
              <a:defRPr sz="1000">
                <a:solidFill>
                  <a:schemeClr val="bg1"/>
                </a:solidFill>
              </a:defRPr>
            </a:lvl3pPr>
            <a:lvl4pPr>
              <a:defRPr sz="1000">
                <a:solidFill>
                  <a:schemeClr val="bg1"/>
                </a:solidFill>
              </a:defRPr>
            </a:lvl4pPr>
            <a:lvl5pPr>
              <a:defRPr sz="1000">
                <a:solidFill>
                  <a:schemeClr val="bg1"/>
                </a:solidFill>
              </a:defRPr>
            </a:lvl5pPr>
          </a:lstStyle>
          <a:p>
            <a:pPr lvl="0"/>
            <a:r>
              <a:rPr lang="en-US" dirty="0"/>
              <a:t>Click to edit date</a:t>
            </a:r>
          </a:p>
        </p:txBody>
      </p:sp>
    </p:spTree>
    <p:extLst>
      <p:ext uri="{BB962C8B-B14F-4D97-AF65-F5344CB8AC3E}">
        <p14:creationId xmlns:p14="http://schemas.microsoft.com/office/powerpoint/2010/main" val="38652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ADC70-F1F7-1AD1-BEA4-4CAB431BB7D7}"/>
              </a:ext>
            </a:extLst>
          </p:cNvPr>
          <p:cNvSpPr>
            <a:spLocks noGrp="1"/>
          </p:cNvSpPr>
          <p:nvPr>
            <p:ph type="title"/>
          </p:nvPr>
        </p:nvSpPr>
        <p:spPr>
          <a:xfrm>
            <a:off x="623887" y="631826"/>
            <a:ext cx="10944225" cy="598566"/>
          </a:xfrm>
        </p:spPr>
        <p:txBody>
          <a:bodyPr/>
          <a:lstStyle/>
          <a:p>
            <a:r>
              <a:rPr lang="en-GB" dirty="0"/>
              <a:t>Click to edit Master title style</a:t>
            </a:r>
            <a:endParaRPr lang="en-US" dirty="0"/>
          </a:p>
        </p:txBody>
      </p:sp>
      <p:sp>
        <p:nvSpPr>
          <p:cNvPr id="10" name="Content Placeholder 9">
            <a:extLst>
              <a:ext uri="{FF2B5EF4-FFF2-40B4-BE49-F238E27FC236}">
                <a16:creationId xmlns:a16="http://schemas.microsoft.com/office/drawing/2014/main" id="{0B876E64-EE87-7C63-E1C6-19A41769C6CF}"/>
              </a:ext>
            </a:extLst>
          </p:cNvPr>
          <p:cNvSpPr>
            <a:spLocks noGrp="1"/>
          </p:cNvSpPr>
          <p:nvPr>
            <p:ph sz="quarter" idx="11"/>
          </p:nvPr>
        </p:nvSpPr>
        <p:spPr>
          <a:xfrm>
            <a:off x="623887" y="1404000"/>
            <a:ext cx="9877858" cy="4833288"/>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cxnSp>
        <p:nvCxnSpPr>
          <p:cNvPr id="13" name="Straight Connector 12">
            <a:extLst>
              <a:ext uri="{FF2B5EF4-FFF2-40B4-BE49-F238E27FC236}">
                <a16:creationId xmlns:a16="http://schemas.microsoft.com/office/drawing/2014/main" id="{7FE76FA9-D082-AF04-8323-29515EB50D4D}"/>
              </a:ext>
            </a:extLst>
          </p:cNvPr>
          <p:cNvCxnSpPr>
            <a:cxnSpLocks/>
          </p:cNvCxnSpPr>
          <p:nvPr userDrawn="1"/>
        </p:nvCxnSpPr>
        <p:spPr>
          <a:xfrm>
            <a:off x="0" y="442868"/>
            <a:ext cx="489233" cy="0"/>
          </a:xfrm>
          <a:prstGeom prst="line">
            <a:avLst/>
          </a:prstGeom>
        </p:spPr>
        <p:style>
          <a:lnRef idx="2">
            <a:schemeClr val="accent1"/>
          </a:lnRef>
          <a:fillRef idx="0">
            <a:schemeClr val="accent1"/>
          </a:fillRef>
          <a:effectRef idx="1">
            <a:schemeClr val="accent1"/>
          </a:effectRef>
          <a:fontRef idx="minor">
            <a:schemeClr val="tx1"/>
          </a:fontRef>
        </p:style>
      </p:cxnSp>
      <p:sp>
        <p:nvSpPr>
          <p:cNvPr id="17" name="Content Placeholder 16">
            <a:extLst>
              <a:ext uri="{FF2B5EF4-FFF2-40B4-BE49-F238E27FC236}">
                <a16:creationId xmlns:a16="http://schemas.microsoft.com/office/drawing/2014/main" id="{4FE5C1F2-2F47-3DF8-6733-2D7955180440}"/>
              </a:ext>
            </a:extLst>
          </p:cNvPr>
          <p:cNvSpPr>
            <a:spLocks noGrp="1"/>
          </p:cNvSpPr>
          <p:nvPr>
            <p:ph sz="quarter" idx="12" hasCustomPrompt="1"/>
          </p:nvPr>
        </p:nvSpPr>
        <p:spPr>
          <a:xfrm>
            <a:off x="623888" y="368999"/>
            <a:ext cx="5184776" cy="163078"/>
          </a:xfrm>
        </p:spPr>
        <p:txBody>
          <a:bodyPr anchor="ctr">
            <a:noAutofit/>
          </a:bodyPr>
          <a:lstStyle>
            <a:lvl1pPr marL="0" indent="0">
              <a:buNone/>
              <a:defRPr sz="1000" b="0"/>
            </a:lvl1pPr>
            <a:lvl4pPr marL="1371600" indent="0">
              <a:buNone/>
              <a:defRPr/>
            </a:lvl4pPr>
          </a:lstStyle>
          <a:p>
            <a:r>
              <a:rPr lang="en-GB" sz="1000" dirty="0">
                <a:solidFill>
                  <a:schemeClr val="tx1"/>
                </a:solidFill>
                <a:latin typeface="+mn-lt"/>
              </a:rPr>
              <a:t>Click to add Presentation title</a:t>
            </a:r>
            <a:endParaRPr lang="en-US" sz="1000" dirty="0">
              <a:solidFill>
                <a:schemeClr val="tx1"/>
              </a:solidFill>
              <a:latin typeface="+mn-lt"/>
            </a:endParaRPr>
          </a:p>
        </p:txBody>
      </p:sp>
      <p:sp>
        <p:nvSpPr>
          <p:cNvPr id="4" name="Slide Number Placeholder 3">
            <a:extLst>
              <a:ext uri="{FF2B5EF4-FFF2-40B4-BE49-F238E27FC236}">
                <a16:creationId xmlns:a16="http://schemas.microsoft.com/office/drawing/2014/main" id="{2E257AFD-F2B1-71D9-8D73-EC5A6B6573A0}"/>
              </a:ext>
            </a:extLst>
          </p:cNvPr>
          <p:cNvSpPr>
            <a:spLocks noGrp="1"/>
          </p:cNvSpPr>
          <p:nvPr>
            <p:ph type="sldNum" sz="quarter" idx="14"/>
          </p:nvPr>
        </p:nvSpPr>
        <p:spPr/>
        <p:txBody>
          <a:bodyPr/>
          <a:lstStyle/>
          <a:p>
            <a:fld id="{F5FB77AC-8B1F-AB44-8C59-0D3B76C235A8}" type="slidenum">
              <a:rPr lang="en-US" smtClean="0"/>
              <a:pPr/>
              <a:t>‹#›</a:t>
            </a:fld>
            <a:endParaRPr lang="en-US"/>
          </a:p>
        </p:txBody>
      </p:sp>
      <p:pic>
        <p:nvPicPr>
          <p:cNvPr id="5" name="Picture 4">
            <a:extLst>
              <a:ext uri="{FF2B5EF4-FFF2-40B4-BE49-F238E27FC236}">
                <a16:creationId xmlns:a16="http://schemas.microsoft.com/office/drawing/2014/main" id="{D83CDCBC-5D8E-0D89-64C5-26A4FBA283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10677526" y="375904"/>
            <a:ext cx="885274" cy="179414"/>
          </a:xfrm>
          <a:prstGeom prst="rect">
            <a:avLst/>
          </a:prstGeom>
        </p:spPr>
      </p:pic>
    </p:spTree>
    <p:extLst>
      <p:ext uri="{BB962C8B-B14F-4D97-AF65-F5344CB8AC3E}">
        <p14:creationId xmlns:p14="http://schemas.microsoft.com/office/powerpoint/2010/main" val="1784659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Divi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BF9FC09-337A-06EF-8CFF-65EC03D4607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4565" y="0"/>
            <a:ext cx="12206565" cy="6866192"/>
          </a:xfrm>
          <a:prstGeom prst="rect">
            <a:avLst/>
          </a:prstGeom>
        </p:spPr>
      </p:pic>
      <p:sp>
        <p:nvSpPr>
          <p:cNvPr id="2" name="Title 1">
            <a:extLst>
              <a:ext uri="{FF2B5EF4-FFF2-40B4-BE49-F238E27FC236}">
                <a16:creationId xmlns:a16="http://schemas.microsoft.com/office/drawing/2014/main" id="{572B0F45-A68A-21B7-8E37-688C077D05AB}"/>
              </a:ext>
            </a:extLst>
          </p:cNvPr>
          <p:cNvSpPr>
            <a:spLocks noGrp="1"/>
          </p:cNvSpPr>
          <p:nvPr>
            <p:ph type="ctrTitle"/>
          </p:nvPr>
        </p:nvSpPr>
        <p:spPr>
          <a:xfrm>
            <a:off x="623888" y="1122363"/>
            <a:ext cx="6983412" cy="2222721"/>
          </a:xfrm>
        </p:spPr>
        <p:txBody>
          <a:bodyPr anchor="b">
            <a:noAutofit/>
          </a:bodyPr>
          <a:lstStyle>
            <a:lvl1pPr algn="l">
              <a:defRPr sz="4000">
                <a:solidFill>
                  <a:schemeClr val="tx1"/>
                </a:solidFill>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5465AA65-100F-93FE-A60B-526C8D8835BC}"/>
              </a:ext>
            </a:extLst>
          </p:cNvPr>
          <p:cNvSpPr>
            <a:spLocks noGrp="1"/>
          </p:cNvSpPr>
          <p:nvPr>
            <p:ph type="subTitle" idx="1"/>
          </p:nvPr>
        </p:nvSpPr>
        <p:spPr>
          <a:xfrm>
            <a:off x="623888" y="3549953"/>
            <a:ext cx="6983412" cy="666448"/>
          </a:xfrm>
        </p:spPr>
        <p:txBody>
          <a:bodyPr>
            <a:no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pic>
        <p:nvPicPr>
          <p:cNvPr id="4" name="Picture 4">
            <a:extLst>
              <a:ext uri="{FF2B5EF4-FFF2-40B4-BE49-F238E27FC236}">
                <a16:creationId xmlns:a16="http://schemas.microsoft.com/office/drawing/2014/main" id="{4B1391A6-C54A-4894-5EE3-A5D2E0A32162}"/>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10677526" y="375904"/>
            <a:ext cx="885274" cy="179414"/>
          </a:xfrm>
          <a:prstGeom prst="rect">
            <a:avLst/>
          </a:prstGeom>
        </p:spPr>
      </p:pic>
    </p:spTree>
    <p:extLst>
      <p:ext uri="{BB962C8B-B14F-4D97-AF65-F5344CB8AC3E}">
        <p14:creationId xmlns:p14="http://schemas.microsoft.com/office/powerpoint/2010/main" val="1579102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Ful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ADC70-F1F7-1AD1-BEA4-4CAB431BB7D7}"/>
              </a:ext>
            </a:extLst>
          </p:cNvPr>
          <p:cNvSpPr>
            <a:spLocks noGrp="1"/>
          </p:cNvSpPr>
          <p:nvPr>
            <p:ph type="title"/>
          </p:nvPr>
        </p:nvSpPr>
        <p:spPr>
          <a:xfrm>
            <a:off x="623887" y="631826"/>
            <a:ext cx="10944225" cy="598566"/>
          </a:xfrm>
        </p:spPr>
        <p:txBody>
          <a:bodyPr/>
          <a:lstStyle/>
          <a:p>
            <a:r>
              <a:rPr lang="en-GB" dirty="0"/>
              <a:t>Click to edit Master title style</a:t>
            </a:r>
            <a:endParaRPr lang="en-US" dirty="0"/>
          </a:p>
        </p:txBody>
      </p:sp>
      <p:sp>
        <p:nvSpPr>
          <p:cNvPr id="10" name="Content Placeholder 9">
            <a:extLst>
              <a:ext uri="{FF2B5EF4-FFF2-40B4-BE49-F238E27FC236}">
                <a16:creationId xmlns:a16="http://schemas.microsoft.com/office/drawing/2014/main" id="{0B876E64-EE87-7C63-E1C6-19A41769C6CF}"/>
              </a:ext>
            </a:extLst>
          </p:cNvPr>
          <p:cNvSpPr>
            <a:spLocks noGrp="1"/>
          </p:cNvSpPr>
          <p:nvPr>
            <p:ph sz="quarter" idx="11"/>
          </p:nvPr>
        </p:nvSpPr>
        <p:spPr>
          <a:xfrm>
            <a:off x="623887" y="1404000"/>
            <a:ext cx="9877858" cy="4833288"/>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cxnSp>
        <p:nvCxnSpPr>
          <p:cNvPr id="13" name="Straight Connector 12">
            <a:extLst>
              <a:ext uri="{FF2B5EF4-FFF2-40B4-BE49-F238E27FC236}">
                <a16:creationId xmlns:a16="http://schemas.microsoft.com/office/drawing/2014/main" id="{7FE76FA9-D082-AF04-8323-29515EB50D4D}"/>
              </a:ext>
            </a:extLst>
          </p:cNvPr>
          <p:cNvCxnSpPr>
            <a:cxnSpLocks/>
          </p:cNvCxnSpPr>
          <p:nvPr userDrawn="1"/>
        </p:nvCxnSpPr>
        <p:spPr>
          <a:xfrm>
            <a:off x="0" y="442868"/>
            <a:ext cx="489233" cy="0"/>
          </a:xfrm>
          <a:prstGeom prst="line">
            <a:avLst/>
          </a:prstGeom>
        </p:spPr>
        <p:style>
          <a:lnRef idx="2">
            <a:schemeClr val="accent1"/>
          </a:lnRef>
          <a:fillRef idx="0">
            <a:schemeClr val="accent1"/>
          </a:fillRef>
          <a:effectRef idx="1">
            <a:schemeClr val="accent1"/>
          </a:effectRef>
          <a:fontRef idx="minor">
            <a:schemeClr val="tx1"/>
          </a:fontRef>
        </p:style>
      </p:cxnSp>
      <p:sp>
        <p:nvSpPr>
          <p:cNvPr id="17" name="Content Placeholder 16">
            <a:extLst>
              <a:ext uri="{FF2B5EF4-FFF2-40B4-BE49-F238E27FC236}">
                <a16:creationId xmlns:a16="http://schemas.microsoft.com/office/drawing/2014/main" id="{4FE5C1F2-2F47-3DF8-6733-2D7955180440}"/>
              </a:ext>
            </a:extLst>
          </p:cNvPr>
          <p:cNvSpPr>
            <a:spLocks noGrp="1"/>
          </p:cNvSpPr>
          <p:nvPr>
            <p:ph sz="quarter" idx="12" hasCustomPrompt="1"/>
          </p:nvPr>
        </p:nvSpPr>
        <p:spPr>
          <a:xfrm>
            <a:off x="623888" y="368999"/>
            <a:ext cx="5184776" cy="163078"/>
          </a:xfrm>
        </p:spPr>
        <p:txBody>
          <a:bodyPr anchor="ctr">
            <a:noAutofit/>
          </a:bodyPr>
          <a:lstStyle>
            <a:lvl1pPr marL="0" indent="0">
              <a:buNone/>
              <a:defRPr sz="1000" b="0"/>
            </a:lvl1pPr>
            <a:lvl4pPr marL="1371600" indent="0">
              <a:buNone/>
              <a:defRPr/>
            </a:lvl4pPr>
          </a:lstStyle>
          <a:p>
            <a:r>
              <a:rPr lang="en-GB" sz="1000" dirty="0">
                <a:solidFill>
                  <a:schemeClr val="tx1"/>
                </a:solidFill>
                <a:latin typeface="+mn-lt"/>
              </a:rPr>
              <a:t>Click to add Section</a:t>
            </a:r>
            <a:endParaRPr lang="en-US" sz="1000" dirty="0">
              <a:solidFill>
                <a:schemeClr val="tx1"/>
              </a:solidFill>
              <a:latin typeface="+mn-lt"/>
            </a:endParaRPr>
          </a:p>
        </p:txBody>
      </p:sp>
      <p:sp>
        <p:nvSpPr>
          <p:cNvPr id="4" name="Slide Number Placeholder 3">
            <a:extLst>
              <a:ext uri="{FF2B5EF4-FFF2-40B4-BE49-F238E27FC236}">
                <a16:creationId xmlns:a16="http://schemas.microsoft.com/office/drawing/2014/main" id="{2E257AFD-F2B1-71D9-8D73-EC5A6B6573A0}"/>
              </a:ext>
            </a:extLst>
          </p:cNvPr>
          <p:cNvSpPr>
            <a:spLocks noGrp="1"/>
          </p:cNvSpPr>
          <p:nvPr>
            <p:ph type="sldNum" sz="quarter" idx="14"/>
          </p:nvPr>
        </p:nvSpPr>
        <p:spPr/>
        <p:txBody>
          <a:bodyPr/>
          <a:lstStyle/>
          <a:p>
            <a:fld id="{F5FB77AC-8B1F-AB44-8C59-0D3B76C235A8}" type="slidenum">
              <a:rPr lang="en-US" smtClean="0"/>
              <a:pPr/>
              <a:t>‹#›</a:t>
            </a:fld>
            <a:endParaRPr lang="en-US"/>
          </a:p>
        </p:txBody>
      </p:sp>
      <p:pic>
        <p:nvPicPr>
          <p:cNvPr id="3" name="Picture 4">
            <a:extLst>
              <a:ext uri="{FF2B5EF4-FFF2-40B4-BE49-F238E27FC236}">
                <a16:creationId xmlns:a16="http://schemas.microsoft.com/office/drawing/2014/main" id="{5A063EE5-ABEE-224D-2A86-9E9715B42FE9}"/>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10677526" y="375904"/>
            <a:ext cx="885274" cy="179414"/>
          </a:xfrm>
          <a:prstGeom prst="rect">
            <a:avLst/>
          </a:prstGeom>
        </p:spPr>
      </p:pic>
    </p:spTree>
    <p:extLst>
      <p:ext uri="{BB962C8B-B14F-4D97-AF65-F5344CB8AC3E}">
        <p14:creationId xmlns:p14="http://schemas.microsoft.com/office/powerpoint/2010/main" val="2973734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2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ADC70-F1F7-1AD1-BEA4-4CAB431BB7D7}"/>
              </a:ext>
            </a:extLst>
          </p:cNvPr>
          <p:cNvSpPr>
            <a:spLocks noGrp="1"/>
          </p:cNvSpPr>
          <p:nvPr>
            <p:ph type="title"/>
          </p:nvPr>
        </p:nvSpPr>
        <p:spPr>
          <a:xfrm>
            <a:off x="623887" y="631826"/>
            <a:ext cx="10944225" cy="598566"/>
          </a:xfrm>
        </p:spPr>
        <p:txBody>
          <a:bodyPr/>
          <a:lstStyle/>
          <a:p>
            <a:r>
              <a:rPr lang="en-GB" dirty="0"/>
              <a:t>Click to edit Master title style</a:t>
            </a:r>
            <a:endParaRPr lang="en-US" dirty="0"/>
          </a:p>
        </p:txBody>
      </p:sp>
      <p:sp>
        <p:nvSpPr>
          <p:cNvPr id="10" name="Content Placeholder 9">
            <a:extLst>
              <a:ext uri="{FF2B5EF4-FFF2-40B4-BE49-F238E27FC236}">
                <a16:creationId xmlns:a16="http://schemas.microsoft.com/office/drawing/2014/main" id="{0B876E64-EE87-7C63-E1C6-19A41769C6CF}"/>
              </a:ext>
            </a:extLst>
          </p:cNvPr>
          <p:cNvSpPr>
            <a:spLocks noGrp="1"/>
          </p:cNvSpPr>
          <p:nvPr>
            <p:ph sz="quarter" idx="11"/>
          </p:nvPr>
        </p:nvSpPr>
        <p:spPr>
          <a:xfrm>
            <a:off x="623887" y="1404000"/>
            <a:ext cx="10944224" cy="4833288"/>
          </a:xfrm>
        </p:spPr>
        <p:txBody>
          <a:bodyPr numCol="2" spcCol="57600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lvl="4"/>
            <a:endParaRPr lang="en-GB" dirty="0"/>
          </a:p>
          <a:p>
            <a:pPr lvl="4"/>
            <a:endParaRPr lang="en-GB" dirty="0"/>
          </a:p>
          <a:p>
            <a:pPr lvl="4"/>
            <a:endParaRPr lang="en-GB" dirty="0"/>
          </a:p>
          <a:p>
            <a:pPr lvl="4"/>
            <a:endParaRPr lang="en-GB" dirty="0"/>
          </a:p>
          <a:p>
            <a:pPr lvl="4"/>
            <a:endParaRPr lang="en-GB" dirty="0"/>
          </a:p>
          <a:p>
            <a:pPr lvl="4"/>
            <a:endParaRPr lang="en-GB" dirty="0"/>
          </a:p>
          <a:p>
            <a:pPr lvl="4"/>
            <a:endParaRPr lang="en-GB" dirty="0"/>
          </a:p>
          <a:p>
            <a:pPr lvl="4"/>
            <a:endParaRPr lang="en-GB" dirty="0"/>
          </a:p>
          <a:p>
            <a:pPr lvl="4"/>
            <a:endParaRPr lang="en-US" dirty="0"/>
          </a:p>
        </p:txBody>
      </p:sp>
      <p:cxnSp>
        <p:nvCxnSpPr>
          <p:cNvPr id="13" name="Straight Connector 12">
            <a:extLst>
              <a:ext uri="{FF2B5EF4-FFF2-40B4-BE49-F238E27FC236}">
                <a16:creationId xmlns:a16="http://schemas.microsoft.com/office/drawing/2014/main" id="{7FE76FA9-D082-AF04-8323-29515EB50D4D}"/>
              </a:ext>
            </a:extLst>
          </p:cNvPr>
          <p:cNvCxnSpPr>
            <a:cxnSpLocks/>
          </p:cNvCxnSpPr>
          <p:nvPr userDrawn="1"/>
        </p:nvCxnSpPr>
        <p:spPr>
          <a:xfrm>
            <a:off x="0" y="442868"/>
            <a:ext cx="489233" cy="0"/>
          </a:xfrm>
          <a:prstGeom prst="line">
            <a:avLst/>
          </a:prstGeom>
        </p:spPr>
        <p:style>
          <a:lnRef idx="2">
            <a:schemeClr val="accent1"/>
          </a:lnRef>
          <a:fillRef idx="0">
            <a:schemeClr val="accent1"/>
          </a:fillRef>
          <a:effectRef idx="1">
            <a:schemeClr val="accent1"/>
          </a:effectRef>
          <a:fontRef idx="minor">
            <a:schemeClr val="tx1"/>
          </a:fontRef>
        </p:style>
      </p:cxnSp>
      <p:sp>
        <p:nvSpPr>
          <p:cNvPr id="17" name="Content Placeholder 16">
            <a:extLst>
              <a:ext uri="{FF2B5EF4-FFF2-40B4-BE49-F238E27FC236}">
                <a16:creationId xmlns:a16="http://schemas.microsoft.com/office/drawing/2014/main" id="{4FE5C1F2-2F47-3DF8-6733-2D7955180440}"/>
              </a:ext>
            </a:extLst>
          </p:cNvPr>
          <p:cNvSpPr>
            <a:spLocks noGrp="1"/>
          </p:cNvSpPr>
          <p:nvPr>
            <p:ph sz="quarter" idx="12" hasCustomPrompt="1"/>
          </p:nvPr>
        </p:nvSpPr>
        <p:spPr>
          <a:xfrm>
            <a:off x="623888" y="368999"/>
            <a:ext cx="5184776" cy="163078"/>
          </a:xfrm>
        </p:spPr>
        <p:txBody>
          <a:bodyPr anchor="ctr">
            <a:noAutofit/>
          </a:bodyPr>
          <a:lstStyle>
            <a:lvl1pPr marL="0" indent="0">
              <a:buNone/>
              <a:defRPr sz="1000" b="0"/>
            </a:lvl1pPr>
            <a:lvl4pPr marL="1371600" indent="0">
              <a:buNone/>
              <a:defRPr/>
            </a:lvl4pPr>
          </a:lstStyle>
          <a:p>
            <a:r>
              <a:rPr lang="en-GB" sz="1000" dirty="0">
                <a:solidFill>
                  <a:schemeClr val="tx1"/>
                </a:solidFill>
                <a:latin typeface="+mn-lt"/>
              </a:rPr>
              <a:t>Click to add Section</a:t>
            </a:r>
            <a:endParaRPr lang="en-US" sz="1000" dirty="0">
              <a:solidFill>
                <a:schemeClr val="tx1"/>
              </a:solidFill>
              <a:latin typeface="+mn-lt"/>
            </a:endParaRPr>
          </a:p>
        </p:txBody>
      </p:sp>
      <p:sp>
        <p:nvSpPr>
          <p:cNvPr id="4" name="Slide Number Placeholder 3">
            <a:extLst>
              <a:ext uri="{FF2B5EF4-FFF2-40B4-BE49-F238E27FC236}">
                <a16:creationId xmlns:a16="http://schemas.microsoft.com/office/drawing/2014/main" id="{3D68091C-7327-B157-AC03-224338F3E8C0}"/>
              </a:ext>
            </a:extLst>
          </p:cNvPr>
          <p:cNvSpPr>
            <a:spLocks noGrp="1"/>
          </p:cNvSpPr>
          <p:nvPr>
            <p:ph type="sldNum" sz="quarter" idx="14"/>
          </p:nvPr>
        </p:nvSpPr>
        <p:spPr/>
        <p:txBody>
          <a:bodyPr/>
          <a:lstStyle/>
          <a:p>
            <a:fld id="{F5FB77AC-8B1F-AB44-8C59-0D3B76C235A8}" type="slidenum">
              <a:rPr lang="en-US" smtClean="0"/>
              <a:pPr/>
              <a:t>‹#›</a:t>
            </a:fld>
            <a:endParaRPr lang="en-US"/>
          </a:p>
        </p:txBody>
      </p:sp>
      <p:pic>
        <p:nvPicPr>
          <p:cNvPr id="3" name="Picture 4">
            <a:extLst>
              <a:ext uri="{FF2B5EF4-FFF2-40B4-BE49-F238E27FC236}">
                <a16:creationId xmlns:a16="http://schemas.microsoft.com/office/drawing/2014/main" id="{DC02919D-45C9-62D3-42F7-1DF6DDC6F73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10677526" y="375904"/>
            <a:ext cx="885274" cy="179414"/>
          </a:xfrm>
          <a:prstGeom prst="rect">
            <a:avLst/>
          </a:prstGeom>
        </p:spPr>
      </p:pic>
    </p:spTree>
    <p:extLst>
      <p:ext uri="{BB962C8B-B14F-4D97-AF65-F5344CB8AC3E}">
        <p14:creationId xmlns:p14="http://schemas.microsoft.com/office/powerpoint/2010/main" val="1606661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Text +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ADC70-F1F7-1AD1-BEA4-4CAB431BB7D7}"/>
              </a:ext>
            </a:extLst>
          </p:cNvPr>
          <p:cNvSpPr>
            <a:spLocks noGrp="1"/>
          </p:cNvSpPr>
          <p:nvPr>
            <p:ph type="title"/>
          </p:nvPr>
        </p:nvSpPr>
        <p:spPr>
          <a:xfrm>
            <a:off x="623888" y="633600"/>
            <a:ext cx="5184776" cy="598566"/>
          </a:xfrm>
        </p:spPr>
        <p:txBody>
          <a:bodyPr/>
          <a:lstStyle/>
          <a:p>
            <a:r>
              <a:rPr lang="en-GB" dirty="0"/>
              <a:t>Click to edit Master title style</a:t>
            </a:r>
            <a:endParaRPr lang="en-US" dirty="0"/>
          </a:p>
        </p:txBody>
      </p:sp>
      <p:sp>
        <p:nvSpPr>
          <p:cNvPr id="10" name="Content Placeholder 9">
            <a:extLst>
              <a:ext uri="{FF2B5EF4-FFF2-40B4-BE49-F238E27FC236}">
                <a16:creationId xmlns:a16="http://schemas.microsoft.com/office/drawing/2014/main" id="{0B876E64-EE87-7C63-E1C6-19A41769C6CF}"/>
              </a:ext>
            </a:extLst>
          </p:cNvPr>
          <p:cNvSpPr>
            <a:spLocks noGrp="1"/>
          </p:cNvSpPr>
          <p:nvPr>
            <p:ph sz="quarter" idx="11"/>
          </p:nvPr>
        </p:nvSpPr>
        <p:spPr>
          <a:xfrm>
            <a:off x="623887" y="1404000"/>
            <a:ext cx="5184776" cy="4820400"/>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Picture Placeholder 3">
            <a:extLst>
              <a:ext uri="{FF2B5EF4-FFF2-40B4-BE49-F238E27FC236}">
                <a16:creationId xmlns:a16="http://schemas.microsoft.com/office/drawing/2014/main" id="{D32DB36C-89C8-CC73-7C2C-18AA964459CB}"/>
              </a:ext>
            </a:extLst>
          </p:cNvPr>
          <p:cNvSpPr>
            <a:spLocks noGrp="1"/>
          </p:cNvSpPr>
          <p:nvPr>
            <p:ph type="pic" sz="quarter" idx="12"/>
          </p:nvPr>
        </p:nvSpPr>
        <p:spPr>
          <a:xfrm>
            <a:off x="6383338" y="0"/>
            <a:ext cx="5808662" cy="6237288"/>
          </a:xfrm>
        </p:spPr>
        <p:txBody>
          <a:bodyPr/>
          <a:lstStyle/>
          <a:p>
            <a:endParaRPr lang="en-US"/>
          </a:p>
        </p:txBody>
      </p:sp>
      <p:cxnSp>
        <p:nvCxnSpPr>
          <p:cNvPr id="6" name="Straight Connector 5">
            <a:extLst>
              <a:ext uri="{FF2B5EF4-FFF2-40B4-BE49-F238E27FC236}">
                <a16:creationId xmlns:a16="http://schemas.microsoft.com/office/drawing/2014/main" id="{2CA5A572-EFA5-3362-317B-9D3FB5260191}"/>
              </a:ext>
            </a:extLst>
          </p:cNvPr>
          <p:cNvCxnSpPr>
            <a:cxnSpLocks/>
          </p:cNvCxnSpPr>
          <p:nvPr userDrawn="1"/>
        </p:nvCxnSpPr>
        <p:spPr>
          <a:xfrm>
            <a:off x="0" y="442868"/>
            <a:ext cx="489233"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Content Placeholder 16">
            <a:extLst>
              <a:ext uri="{FF2B5EF4-FFF2-40B4-BE49-F238E27FC236}">
                <a16:creationId xmlns:a16="http://schemas.microsoft.com/office/drawing/2014/main" id="{412438FE-D7DC-03F1-1229-AEAF1992F9F2}"/>
              </a:ext>
            </a:extLst>
          </p:cNvPr>
          <p:cNvSpPr>
            <a:spLocks noGrp="1"/>
          </p:cNvSpPr>
          <p:nvPr>
            <p:ph sz="quarter" idx="13" hasCustomPrompt="1"/>
          </p:nvPr>
        </p:nvSpPr>
        <p:spPr>
          <a:xfrm>
            <a:off x="623888" y="368999"/>
            <a:ext cx="5184776" cy="163078"/>
          </a:xfrm>
        </p:spPr>
        <p:txBody>
          <a:bodyPr anchor="ctr">
            <a:noAutofit/>
          </a:bodyPr>
          <a:lstStyle>
            <a:lvl1pPr marL="0" indent="0">
              <a:buNone/>
              <a:defRPr sz="1000" b="0"/>
            </a:lvl1pPr>
            <a:lvl4pPr marL="1371600" indent="0">
              <a:buNone/>
              <a:defRPr/>
            </a:lvl4pPr>
          </a:lstStyle>
          <a:p>
            <a:r>
              <a:rPr lang="en-GB" sz="1000" dirty="0">
                <a:solidFill>
                  <a:schemeClr val="tx1"/>
                </a:solidFill>
                <a:latin typeface="+mn-lt"/>
              </a:rPr>
              <a:t>Click to add Section</a:t>
            </a:r>
            <a:endParaRPr lang="en-US" sz="1000" dirty="0">
              <a:solidFill>
                <a:schemeClr val="tx1"/>
              </a:solidFill>
              <a:latin typeface="+mn-lt"/>
            </a:endParaRPr>
          </a:p>
        </p:txBody>
      </p:sp>
      <p:sp>
        <p:nvSpPr>
          <p:cNvPr id="5" name="Slide Number Placeholder 4">
            <a:extLst>
              <a:ext uri="{FF2B5EF4-FFF2-40B4-BE49-F238E27FC236}">
                <a16:creationId xmlns:a16="http://schemas.microsoft.com/office/drawing/2014/main" id="{7C555351-2F8F-8B04-E363-BCD0CADA022C}"/>
              </a:ext>
            </a:extLst>
          </p:cNvPr>
          <p:cNvSpPr>
            <a:spLocks noGrp="1"/>
          </p:cNvSpPr>
          <p:nvPr>
            <p:ph type="sldNum" sz="quarter" idx="15"/>
          </p:nvPr>
        </p:nvSpPr>
        <p:spPr/>
        <p:txBody>
          <a:bodyPr/>
          <a:lstStyle/>
          <a:p>
            <a:fld id="{F5FB77AC-8B1F-AB44-8C59-0D3B76C235A8}" type="slidenum">
              <a:rPr lang="en-US" smtClean="0"/>
              <a:pPr/>
              <a:t>‹#›</a:t>
            </a:fld>
            <a:endParaRPr lang="en-US"/>
          </a:p>
        </p:txBody>
      </p:sp>
      <p:pic>
        <p:nvPicPr>
          <p:cNvPr id="3" name="Picture 2">
            <a:extLst>
              <a:ext uri="{FF2B5EF4-FFF2-40B4-BE49-F238E27FC236}">
                <a16:creationId xmlns:a16="http://schemas.microsoft.com/office/drawing/2014/main" id="{EC2D6CDB-B306-75BD-8C7F-A96AF1AF7AF7}"/>
              </a:ext>
            </a:extLst>
          </p:cNvPr>
          <p:cNvPicPr>
            <a:picLocks noChangeAspect="1"/>
          </p:cNvPicPr>
          <p:nvPr userDrawn="1"/>
        </p:nvPicPr>
        <p:blipFill>
          <a:blip r:embed="rId2"/>
          <a:stretch>
            <a:fillRect/>
          </a:stretch>
        </p:blipFill>
        <p:spPr>
          <a:xfrm>
            <a:off x="10900019" y="375460"/>
            <a:ext cx="668093" cy="136291"/>
          </a:xfrm>
          <a:prstGeom prst="rect">
            <a:avLst/>
          </a:prstGeom>
        </p:spPr>
      </p:pic>
    </p:spTree>
    <p:extLst>
      <p:ext uri="{BB962C8B-B14F-4D97-AF65-F5344CB8AC3E}">
        <p14:creationId xmlns:p14="http://schemas.microsoft.com/office/powerpoint/2010/main" val="840565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Full image + text)">
    <p:bg>
      <p:bgPr>
        <a:solidFill>
          <a:schemeClr val="tx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D32DB36C-89C8-CC73-7C2C-18AA964459CB}"/>
              </a:ext>
            </a:extLst>
          </p:cNvPr>
          <p:cNvSpPr>
            <a:spLocks noGrp="1"/>
          </p:cNvSpPr>
          <p:nvPr>
            <p:ph type="pic" sz="quarter" idx="12"/>
          </p:nvPr>
        </p:nvSpPr>
        <p:spPr>
          <a:xfrm>
            <a:off x="0" y="0"/>
            <a:ext cx="12192000" cy="6858000"/>
          </a:xfrm>
        </p:spPr>
        <p:txBody>
          <a:bodyPr/>
          <a:lstStyle/>
          <a:p>
            <a:endParaRPr lang="en-US"/>
          </a:p>
        </p:txBody>
      </p:sp>
      <p:pic>
        <p:nvPicPr>
          <p:cNvPr id="5" name="Picture 4">
            <a:extLst>
              <a:ext uri="{FF2B5EF4-FFF2-40B4-BE49-F238E27FC236}">
                <a16:creationId xmlns:a16="http://schemas.microsoft.com/office/drawing/2014/main" id="{C15760D5-F2E3-43F9-2208-9B87C13F44C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3FADC70-F1F7-1AD1-BEA4-4CAB431BB7D7}"/>
              </a:ext>
            </a:extLst>
          </p:cNvPr>
          <p:cNvSpPr>
            <a:spLocks noGrp="1"/>
          </p:cNvSpPr>
          <p:nvPr>
            <p:ph type="title"/>
          </p:nvPr>
        </p:nvSpPr>
        <p:spPr>
          <a:xfrm>
            <a:off x="7463481" y="633600"/>
            <a:ext cx="4104633" cy="598566"/>
          </a:xfrm>
        </p:spPr>
        <p:txBody>
          <a:bodyPr/>
          <a:lstStyle>
            <a:lvl1pPr>
              <a:defRPr>
                <a:solidFill>
                  <a:schemeClr val="bg1"/>
                </a:solidFill>
              </a:defRPr>
            </a:lvl1pPr>
          </a:lstStyle>
          <a:p>
            <a:r>
              <a:rPr lang="en-GB" dirty="0"/>
              <a:t>Click to edit Master title style</a:t>
            </a:r>
            <a:endParaRPr lang="en-US" dirty="0"/>
          </a:p>
        </p:txBody>
      </p:sp>
      <p:sp>
        <p:nvSpPr>
          <p:cNvPr id="10" name="Content Placeholder 9">
            <a:extLst>
              <a:ext uri="{FF2B5EF4-FFF2-40B4-BE49-F238E27FC236}">
                <a16:creationId xmlns:a16="http://schemas.microsoft.com/office/drawing/2014/main" id="{0B876E64-EE87-7C63-E1C6-19A41769C6CF}"/>
              </a:ext>
            </a:extLst>
          </p:cNvPr>
          <p:cNvSpPr>
            <a:spLocks noGrp="1"/>
          </p:cNvSpPr>
          <p:nvPr>
            <p:ph sz="quarter" idx="11"/>
          </p:nvPr>
        </p:nvSpPr>
        <p:spPr>
          <a:xfrm>
            <a:off x="7463480" y="1404000"/>
            <a:ext cx="4104633" cy="4820400"/>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Slide Number Placeholder 5">
            <a:extLst>
              <a:ext uri="{FF2B5EF4-FFF2-40B4-BE49-F238E27FC236}">
                <a16:creationId xmlns:a16="http://schemas.microsoft.com/office/drawing/2014/main" id="{BAF2C8AB-F3FC-1734-9623-753592837263}"/>
              </a:ext>
            </a:extLst>
          </p:cNvPr>
          <p:cNvSpPr>
            <a:spLocks noGrp="1"/>
          </p:cNvSpPr>
          <p:nvPr>
            <p:ph type="sldNum" sz="quarter" idx="14"/>
          </p:nvPr>
        </p:nvSpPr>
        <p:spPr/>
        <p:txBody>
          <a:bodyPr/>
          <a:lstStyle>
            <a:lvl1pPr>
              <a:defRPr>
                <a:solidFill>
                  <a:schemeClr val="bg1"/>
                </a:solidFill>
              </a:defRPr>
            </a:lvl1pPr>
          </a:lstStyle>
          <a:p>
            <a:fld id="{F5FB77AC-8B1F-AB44-8C59-0D3B76C235A8}" type="slidenum">
              <a:rPr lang="en-US" smtClean="0"/>
              <a:pPr/>
              <a:t>‹#›</a:t>
            </a:fld>
            <a:endParaRPr lang="en-US"/>
          </a:p>
        </p:txBody>
      </p:sp>
      <p:pic>
        <p:nvPicPr>
          <p:cNvPr id="3" name="Picture 2">
            <a:extLst>
              <a:ext uri="{FF2B5EF4-FFF2-40B4-BE49-F238E27FC236}">
                <a16:creationId xmlns:a16="http://schemas.microsoft.com/office/drawing/2014/main" id="{37875BC1-C0A8-F0C9-C3CD-47FA23CFA54D}"/>
              </a:ext>
            </a:extLst>
          </p:cNvPr>
          <p:cNvPicPr>
            <a:picLocks noChangeAspect="1"/>
          </p:cNvPicPr>
          <p:nvPr userDrawn="1"/>
        </p:nvPicPr>
        <p:blipFill>
          <a:blip r:embed="rId3"/>
          <a:stretch>
            <a:fillRect/>
          </a:stretch>
        </p:blipFill>
        <p:spPr>
          <a:xfrm>
            <a:off x="10693681" y="375460"/>
            <a:ext cx="874431" cy="178384"/>
          </a:xfrm>
          <a:prstGeom prst="rect">
            <a:avLst/>
          </a:prstGeom>
        </p:spPr>
      </p:pic>
    </p:spTree>
    <p:extLst>
      <p:ext uri="{BB962C8B-B14F-4D97-AF65-F5344CB8AC3E}">
        <p14:creationId xmlns:p14="http://schemas.microsoft.com/office/powerpoint/2010/main" val="2676892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ADC70-F1F7-1AD1-BEA4-4CAB431BB7D7}"/>
              </a:ext>
            </a:extLst>
          </p:cNvPr>
          <p:cNvSpPr>
            <a:spLocks noGrp="1"/>
          </p:cNvSpPr>
          <p:nvPr>
            <p:ph type="title"/>
          </p:nvPr>
        </p:nvSpPr>
        <p:spPr>
          <a:xfrm>
            <a:off x="623888" y="633600"/>
            <a:ext cx="5184776" cy="598566"/>
          </a:xfrm>
        </p:spPr>
        <p:txBody>
          <a:bodyPr/>
          <a:lstStyle/>
          <a:p>
            <a:r>
              <a:rPr lang="en-GB" dirty="0"/>
              <a:t>Click to edit Master title style</a:t>
            </a:r>
            <a:endParaRPr lang="en-US" dirty="0"/>
          </a:p>
        </p:txBody>
      </p:sp>
      <p:sp>
        <p:nvSpPr>
          <p:cNvPr id="10" name="Content Placeholder 9">
            <a:extLst>
              <a:ext uri="{FF2B5EF4-FFF2-40B4-BE49-F238E27FC236}">
                <a16:creationId xmlns:a16="http://schemas.microsoft.com/office/drawing/2014/main" id="{0B876E64-EE87-7C63-E1C6-19A41769C6CF}"/>
              </a:ext>
            </a:extLst>
          </p:cNvPr>
          <p:cNvSpPr>
            <a:spLocks noGrp="1"/>
          </p:cNvSpPr>
          <p:nvPr>
            <p:ph sz="quarter" idx="11"/>
          </p:nvPr>
        </p:nvSpPr>
        <p:spPr>
          <a:xfrm>
            <a:off x="623887" y="1404000"/>
            <a:ext cx="5184776" cy="4833288"/>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Chart Placeholder 4">
            <a:extLst>
              <a:ext uri="{FF2B5EF4-FFF2-40B4-BE49-F238E27FC236}">
                <a16:creationId xmlns:a16="http://schemas.microsoft.com/office/drawing/2014/main" id="{B79FB6CE-C78C-77E0-2307-42AA3336FF1B}"/>
              </a:ext>
            </a:extLst>
          </p:cNvPr>
          <p:cNvSpPr>
            <a:spLocks noGrp="1"/>
          </p:cNvSpPr>
          <p:nvPr>
            <p:ph type="chart" sz="quarter" idx="12"/>
          </p:nvPr>
        </p:nvSpPr>
        <p:spPr>
          <a:xfrm>
            <a:off x="6383338" y="0"/>
            <a:ext cx="5808662" cy="6858000"/>
          </a:xfrm>
        </p:spPr>
        <p:txBody>
          <a:bodyPr/>
          <a:lstStyle/>
          <a:p>
            <a:endParaRPr lang="en-US"/>
          </a:p>
        </p:txBody>
      </p:sp>
      <p:cxnSp>
        <p:nvCxnSpPr>
          <p:cNvPr id="7" name="Straight Connector 6">
            <a:extLst>
              <a:ext uri="{FF2B5EF4-FFF2-40B4-BE49-F238E27FC236}">
                <a16:creationId xmlns:a16="http://schemas.microsoft.com/office/drawing/2014/main" id="{C871F80A-EEFC-CF44-79C7-8FB229FDFB56}"/>
              </a:ext>
            </a:extLst>
          </p:cNvPr>
          <p:cNvCxnSpPr>
            <a:cxnSpLocks/>
          </p:cNvCxnSpPr>
          <p:nvPr userDrawn="1"/>
        </p:nvCxnSpPr>
        <p:spPr>
          <a:xfrm>
            <a:off x="0" y="442868"/>
            <a:ext cx="489233" cy="0"/>
          </a:xfrm>
          <a:prstGeom prst="line">
            <a:avLst/>
          </a:prstGeom>
        </p:spPr>
        <p:style>
          <a:lnRef idx="2">
            <a:schemeClr val="accent1"/>
          </a:lnRef>
          <a:fillRef idx="0">
            <a:schemeClr val="accent1"/>
          </a:fillRef>
          <a:effectRef idx="1">
            <a:schemeClr val="accent1"/>
          </a:effectRef>
          <a:fontRef idx="minor">
            <a:schemeClr val="tx1"/>
          </a:fontRef>
        </p:style>
      </p:cxnSp>
      <p:sp>
        <p:nvSpPr>
          <p:cNvPr id="9" name="Content Placeholder 16">
            <a:extLst>
              <a:ext uri="{FF2B5EF4-FFF2-40B4-BE49-F238E27FC236}">
                <a16:creationId xmlns:a16="http://schemas.microsoft.com/office/drawing/2014/main" id="{D4EF71C3-93FF-370C-32B2-1C11991B0283}"/>
              </a:ext>
            </a:extLst>
          </p:cNvPr>
          <p:cNvSpPr>
            <a:spLocks noGrp="1"/>
          </p:cNvSpPr>
          <p:nvPr>
            <p:ph sz="quarter" idx="13" hasCustomPrompt="1"/>
          </p:nvPr>
        </p:nvSpPr>
        <p:spPr>
          <a:xfrm>
            <a:off x="623888" y="368999"/>
            <a:ext cx="5184776" cy="163078"/>
          </a:xfrm>
        </p:spPr>
        <p:txBody>
          <a:bodyPr anchor="ctr">
            <a:noAutofit/>
          </a:bodyPr>
          <a:lstStyle>
            <a:lvl1pPr marL="0" indent="0">
              <a:buNone/>
              <a:defRPr sz="1000" b="0"/>
            </a:lvl1pPr>
            <a:lvl4pPr marL="1371600" indent="0">
              <a:buNone/>
              <a:defRPr/>
            </a:lvl4pPr>
          </a:lstStyle>
          <a:p>
            <a:r>
              <a:rPr lang="en-GB" sz="1000" dirty="0">
                <a:solidFill>
                  <a:schemeClr val="tx1"/>
                </a:solidFill>
                <a:latin typeface="+mn-lt"/>
              </a:rPr>
              <a:t>Click to add Section</a:t>
            </a:r>
            <a:endParaRPr lang="en-US" sz="1000" dirty="0">
              <a:solidFill>
                <a:schemeClr val="tx1"/>
              </a:solidFill>
              <a:latin typeface="+mn-lt"/>
            </a:endParaRPr>
          </a:p>
        </p:txBody>
      </p:sp>
      <p:sp>
        <p:nvSpPr>
          <p:cNvPr id="4" name="Slide Number Placeholder 3">
            <a:extLst>
              <a:ext uri="{FF2B5EF4-FFF2-40B4-BE49-F238E27FC236}">
                <a16:creationId xmlns:a16="http://schemas.microsoft.com/office/drawing/2014/main" id="{9FA98D07-2F8E-1DBA-CF49-6B7BAFF379D8}"/>
              </a:ext>
            </a:extLst>
          </p:cNvPr>
          <p:cNvSpPr>
            <a:spLocks noGrp="1"/>
          </p:cNvSpPr>
          <p:nvPr>
            <p:ph type="sldNum" sz="quarter" idx="15"/>
          </p:nvPr>
        </p:nvSpPr>
        <p:spPr/>
        <p:txBody>
          <a:bodyPr/>
          <a:lstStyle/>
          <a:p>
            <a:fld id="{F5FB77AC-8B1F-AB44-8C59-0D3B76C235A8}" type="slidenum">
              <a:rPr lang="en-US" smtClean="0"/>
              <a:pPr/>
              <a:t>‹#›</a:t>
            </a:fld>
            <a:endParaRPr lang="en-US"/>
          </a:p>
        </p:txBody>
      </p:sp>
      <p:pic>
        <p:nvPicPr>
          <p:cNvPr id="3" name="Picture 4">
            <a:extLst>
              <a:ext uri="{FF2B5EF4-FFF2-40B4-BE49-F238E27FC236}">
                <a16:creationId xmlns:a16="http://schemas.microsoft.com/office/drawing/2014/main" id="{557FC113-9234-7A28-84F1-61E44DECD7B8}"/>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10677526" y="375904"/>
            <a:ext cx="885274" cy="179414"/>
          </a:xfrm>
          <a:prstGeom prst="rect">
            <a:avLst/>
          </a:prstGeom>
        </p:spPr>
      </p:pic>
    </p:spTree>
    <p:extLst>
      <p:ext uri="{BB962C8B-B14F-4D97-AF65-F5344CB8AC3E}">
        <p14:creationId xmlns:p14="http://schemas.microsoft.com/office/powerpoint/2010/main" val="712060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5" name="Table Placeholder 4">
            <a:extLst>
              <a:ext uri="{FF2B5EF4-FFF2-40B4-BE49-F238E27FC236}">
                <a16:creationId xmlns:a16="http://schemas.microsoft.com/office/drawing/2014/main" id="{FED44E78-9B58-7D40-52C4-79ADFDE8F647}"/>
              </a:ext>
            </a:extLst>
          </p:cNvPr>
          <p:cNvSpPr>
            <a:spLocks noGrp="1"/>
          </p:cNvSpPr>
          <p:nvPr>
            <p:ph type="tbl" sz="quarter" idx="15"/>
          </p:nvPr>
        </p:nvSpPr>
        <p:spPr>
          <a:xfrm>
            <a:off x="623887" y="1404000"/>
            <a:ext cx="10944224" cy="4833288"/>
          </a:xfrm>
        </p:spPr>
        <p:txBody>
          <a:bodyPr/>
          <a:lstStyle/>
          <a:p>
            <a:endParaRPr lang="en-US"/>
          </a:p>
        </p:txBody>
      </p:sp>
      <p:sp>
        <p:nvSpPr>
          <p:cNvPr id="2" name="Title 1">
            <a:extLst>
              <a:ext uri="{FF2B5EF4-FFF2-40B4-BE49-F238E27FC236}">
                <a16:creationId xmlns:a16="http://schemas.microsoft.com/office/drawing/2014/main" id="{23FADC70-F1F7-1AD1-BEA4-4CAB431BB7D7}"/>
              </a:ext>
            </a:extLst>
          </p:cNvPr>
          <p:cNvSpPr>
            <a:spLocks noGrp="1"/>
          </p:cNvSpPr>
          <p:nvPr>
            <p:ph type="title"/>
          </p:nvPr>
        </p:nvSpPr>
        <p:spPr>
          <a:xfrm>
            <a:off x="623887" y="631826"/>
            <a:ext cx="10944225" cy="598566"/>
          </a:xfrm>
        </p:spPr>
        <p:txBody>
          <a:bodyPr/>
          <a:lstStyle/>
          <a:p>
            <a:r>
              <a:rPr lang="en-GB" dirty="0"/>
              <a:t>Click to edit Master title style</a:t>
            </a:r>
            <a:endParaRPr lang="en-US" dirty="0"/>
          </a:p>
        </p:txBody>
      </p:sp>
      <p:cxnSp>
        <p:nvCxnSpPr>
          <p:cNvPr id="13" name="Straight Connector 12">
            <a:extLst>
              <a:ext uri="{FF2B5EF4-FFF2-40B4-BE49-F238E27FC236}">
                <a16:creationId xmlns:a16="http://schemas.microsoft.com/office/drawing/2014/main" id="{7FE76FA9-D082-AF04-8323-29515EB50D4D}"/>
              </a:ext>
            </a:extLst>
          </p:cNvPr>
          <p:cNvCxnSpPr>
            <a:cxnSpLocks/>
          </p:cNvCxnSpPr>
          <p:nvPr userDrawn="1"/>
        </p:nvCxnSpPr>
        <p:spPr>
          <a:xfrm>
            <a:off x="0" y="442868"/>
            <a:ext cx="489233" cy="0"/>
          </a:xfrm>
          <a:prstGeom prst="line">
            <a:avLst/>
          </a:prstGeom>
        </p:spPr>
        <p:style>
          <a:lnRef idx="2">
            <a:schemeClr val="accent1"/>
          </a:lnRef>
          <a:fillRef idx="0">
            <a:schemeClr val="accent1"/>
          </a:fillRef>
          <a:effectRef idx="1">
            <a:schemeClr val="accent1"/>
          </a:effectRef>
          <a:fontRef idx="minor">
            <a:schemeClr val="tx1"/>
          </a:fontRef>
        </p:style>
      </p:cxnSp>
      <p:sp>
        <p:nvSpPr>
          <p:cNvPr id="17" name="Content Placeholder 16">
            <a:extLst>
              <a:ext uri="{FF2B5EF4-FFF2-40B4-BE49-F238E27FC236}">
                <a16:creationId xmlns:a16="http://schemas.microsoft.com/office/drawing/2014/main" id="{4FE5C1F2-2F47-3DF8-6733-2D7955180440}"/>
              </a:ext>
            </a:extLst>
          </p:cNvPr>
          <p:cNvSpPr>
            <a:spLocks noGrp="1"/>
          </p:cNvSpPr>
          <p:nvPr>
            <p:ph sz="quarter" idx="12" hasCustomPrompt="1"/>
          </p:nvPr>
        </p:nvSpPr>
        <p:spPr>
          <a:xfrm>
            <a:off x="623888" y="368999"/>
            <a:ext cx="5184776" cy="163078"/>
          </a:xfrm>
        </p:spPr>
        <p:txBody>
          <a:bodyPr anchor="ctr">
            <a:noAutofit/>
          </a:bodyPr>
          <a:lstStyle>
            <a:lvl1pPr marL="0" indent="0">
              <a:buNone/>
              <a:defRPr sz="1000" b="0"/>
            </a:lvl1pPr>
            <a:lvl4pPr marL="1371600" indent="0">
              <a:buNone/>
              <a:defRPr/>
            </a:lvl4pPr>
          </a:lstStyle>
          <a:p>
            <a:r>
              <a:rPr lang="en-GB" sz="1000" dirty="0">
                <a:solidFill>
                  <a:schemeClr val="tx1"/>
                </a:solidFill>
                <a:latin typeface="+mn-lt"/>
              </a:rPr>
              <a:t>Click to add Section</a:t>
            </a:r>
            <a:endParaRPr lang="en-US" sz="1000" dirty="0">
              <a:solidFill>
                <a:schemeClr val="tx1"/>
              </a:solidFill>
              <a:latin typeface="+mn-lt"/>
            </a:endParaRPr>
          </a:p>
        </p:txBody>
      </p:sp>
      <p:sp>
        <p:nvSpPr>
          <p:cNvPr id="4" name="Slide Number Placeholder 3">
            <a:extLst>
              <a:ext uri="{FF2B5EF4-FFF2-40B4-BE49-F238E27FC236}">
                <a16:creationId xmlns:a16="http://schemas.microsoft.com/office/drawing/2014/main" id="{3D68091C-7327-B157-AC03-224338F3E8C0}"/>
              </a:ext>
            </a:extLst>
          </p:cNvPr>
          <p:cNvSpPr>
            <a:spLocks noGrp="1"/>
          </p:cNvSpPr>
          <p:nvPr>
            <p:ph type="sldNum" sz="quarter" idx="14"/>
          </p:nvPr>
        </p:nvSpPr>
        <p:spPr/>
        <p:txBody>
          <a:bodyPr/>
          <a:lstStyle/>
          <a:p>
            <a:fld id="{F5FB77AC-8B1F-AB44-8C59-0D3B76C235A8}" type="slidenum">
              <a:rPr lang="en-US" smtClean="0"/>
              <a:pPr/>
              <a:t>‹#›</a:t>
            </a:fld>
            <a:endParaRPr lang="en-US"/>
          </a:p>
        </p:txBody>
      </p:sp>
      <p:pic>
        <p:nvPicPr>
          <p:cNvPr id="3" name="Picture 4">
            <a:extLst>
              <a:ext uri="{FF2B5EF4-FFF2-40B4-BE49-F238E27FC236}">
                <a16:creationId xmlns:a16="http://schemas.microsoft.com/office/drawing/2014/main" id="{B677BCA2-B07E-53EF-E13A-E6C4580CC7FE}"/>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10677526" y="375904"/>
            <a:ext cx="885274" cy="179414"/>
          </a:xfrm>
          <a:prstGeom prst="rect">
            <a:avLst/>
          </a:prstGeom>
        </p:spPr>
      </p:pic>
    </p:spTree>
    <p:extLst>
      <p:ext uri="{BB962C8B-B14F-4D97-AF65-F5344CB8AC3E}">
        <p14:creationId xmlns:p14="http://schemas.microsoft.com/office/powerpoint/2010/main" val="18048184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303EC-6883-6864-0882-3477B12C16A8}"/>
              </a:ext>
            </a:extLst>
          </p:cNvPr>
          <p:cNvSpPr>
            <a:spLocks noGrp="1"/>
          </p:cNvSpPr>
          <p:nvPr>
            <p:ph type="title"/>
          </p:nvPr>
        </p:nvSpPr>
        <p:spPr/>
        <p:txBody>
          <a:bodyPr/>
          <a:lstStyle/>
          <a:p>
            <a:r>
              <a:rPr lang="en-GB" dirty="0"/>
              <a:t>Click to edit Master title style</a:t>
            </a:r>
            <a:endParaRPr lang="en-US" dirty="0"/>
          </a:p>
        </p:txBody>
      </p:sp>
      <p:cxnSp>
        <p:nvCxnSpPr>
          <p:cNvPr id="3" name="Straight Connector 2">
            <a:extLst>
              <a:ext uri="{FF2B5EF4-FFF2-40B4-BE49-F238E27FC236}">
                <a16:creationId xmlns:a16="http://schemas.microsoft.com/office/drawing/2014/main" id="{A7906289-4E41-B7B7-F49F-8B8157635920}"/>
              </a:ext>
            </a:extLst>
          </p:cNvPr>
          <p:cNvCxnSpPr>
            <a:cxnSpLocks/>
          </p:cNvCxnSpPr>
          <p:nvPr userDrawn="1"/>
        </p:nvCxnSpPr>
        <p:spPr>
          <a:xfrm>
            <a:off x="0" y="442868"/>
            <a:ext cx="489233"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Content Placeholder 16">
            <a:extLst>
              <a:ext uri="{FF2B5EF4-FFF2-40B4-BE49-F238E27FC236}">
                <a16:creationId xmlns:a16="http://schemas.microsoft.com/office/drawing/2014/main" id="{B6ECCC32-F6E0-AB95-B945-72B1F10B816A}"/>
              </a:ext>
            </a:extLst>
          </p:cNvPr>
          <p:cNvSpPr>
            <a:spLocks noGrp="1"/>
          </p:cNvSpPr>
          <p:nvPr>
            <p:ph sz="quarter" idx="12" hasCustomPrompt="1"/>
          </p:nvPr>
        </p:nvSpPr>
        <p:spPr>
          <a:xfrm>
            <a:off x="623888" y="368999"/>
            <a:ext cx="5184776" cy="163078"/>
          </a:xfrm>
        </p:spPr>
        <p:txBody>
          <a:bodyPr anchor="ctr">
            <a:noAutofit/>
          </a:bodyPr>
          <a:lstStyle>
            <a:lvl1pPr marL="0" indent="0">
              <a:buNone/>
              <a:defRPr sz="1000" b="0"/>
            </a:lvl1pPr>
            <a:lvl4pPr marL="1371600" indent="0">
              <a:buNone/>
              <a:defRPr/>
            </a:lvl4pPr>
          </a:lstStyle>
          <a:p>
            <a:r>
              <a:rPr lang="en-GB" sz="1000" dirty="0">
                <a:solidFill>
                  <a:schemeClr val="tx1"/>
                </a:solidFill>
                <a:latin typeface="+mn-lt"/>
              </a:rPr>
              <a:t>Click to add Section</a:t>
            </a:r>
            <a:endParaRPr lang="en-US" sz="1000" dirty="0">
              <a:solidFill>
                <a:schemeClr val="tx1"/>
              </a:solidFill>
              <a:latin typeface="+mn-lt"/>
            </a:endParaRPr>
          </a:p>
        </p:txBody>
      </p:sp>
      <p:sp>
        <p:nvSpPr>
          <p:cNvPr id="6" name="Slide Number Placeholder 3">
            <a:extLst>
              <a:ext uri="{FF2B5EF4-FFF2-40B4-BE49-F238E27FC236}">
                <a16:creationId xmlns:a16="http://schemas.microsoft.com/office/drawing/2014/main" id="{A0B4637C-F6F0-CB6A-17CA-EE212048E495}"/>
              </a:ext>
            </a:extLst>
          </p:cNvPr>
          <p:cNvSpPr>
            <a:spLocks noGrp="1"/>
          </p:cNvSpPr>
          <p:nvPr>
            <p:ph type="sldNum" sz="quarter" idx="14"/>
          </p:nvPr>
        </p:nvSpPr>
        <p:spPr>
          <a:xfrm>
            <a:off x="8824914" y="6356350"/>
            <a:ext cx="2743200" cy="195705"/>
          </a:xfrm>
        </p:spPr>
        <p:txBody>
          <a:bodyPr/>
          <a:lstStyle/>
          <a:p>
            <a:fld id="{F5FB77AC-8B1F-AB44-8C59-0D3B76C235A8}" type="slidenum">
              <a:rPr lang="en-US" smtClean="0"/>
              <a:pPr/>
              <a:t>‹#›</a:t>
            </a:fld>
            <a:endParaRPr lang="en-US"/>
          </a:p>
        </p:txBody>
      </p:sp>
      <p:pic>
        <p:nvPicPr>
          <p:cNvPr id="7" name="Picture 4">
            <a:extLst>
              <a:ext uri="{FF2B5EF4-FFF2-40B4-BE49-F238E27FC236}">
                <a16:creationId xmlns:a16="http://schemas.microsoft.com/office/drawing/2014/main" id="{A3C6601F-F422-5D55-3EC7-EC4884A0B763}"/>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10677526" y="375904"/>
            <a:ext cx="885274" cy="179414"/>
          </a:xfrm>
          <a:prstGeom prst="rect">
            <a:avLst/>
          </a:prstGeom>
        </p:spPr>
      </p:pic>
    </p:spTree>
    <p:extLst>
      <p:ext uri="{BB962C8B-B14F-4D97-AF65-F5344CB8AC3E}">
        <p14:creationId xmlns:p14="http://schemas.microsoft.com/office/powerpoint/2010/main" val="11320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BF9FC09-337A-06EF-8CFF-65EC03D46076}"/>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72B0F45-A68A-21B7-8E37-688C077D05AB}"/>
              </a:ext>
            </a:extLst>
          </p:cNvPr>
          <p:cNvSpPr>
            <a:spLocks noGrp="1"/>
          </p:cNvSpPr>
          <p:nvPr>
            <p:ph type="ctrTitle" hasCustomPrompt="1"/>
          </p:nvPr>
        </p:nvSpPr>
        <p:spPr>
          <a:xfrm>
            <a:off x="623888" y="1122363"/>
            <a:ext cx="6983412" cy="2222721"/>
          </a:xfrm>
        </p:spPr>
        <p:txBody>
          <a:bodyPr anchor="b">
            <a:noAutofit/>
          </a:bodyPr>
          <a:lstStyle>
            <a:lvl1pPr algn="l">
              <a:defRPr sz="4000">
                <a:solidFill>
                  <a:schemeClr val="bg1"/>
                </a:solidFill>
              </a:defRPr>
            </a:lvl1pPr>
          </a:lstStyle>
          <a:p>
            <a:r>
              <a:rPr lang="en-GB" dirty="0"/>
              <a:t>Click to edit end title style</a:t>
            </a:r>
            <a:endParaRPr lang="en-US" dirty="0"/>
          </a:p>
        </p:txBody>
      </p:sp>
      <p:sp>
        <p:nvSpPr>
          <p:cNvPr id="9" name="Date Placeholder 3">
            <a:extLst>
              <a:ext uri="{FF2B5EF4-FFF2-40B4-BE49-F238E27FC236}">
                <a16:creationId xmlns:a16="http://schemas.microsoft.com/office/drawing/2014/main" id="{2EC7DD67-B70D-E672-92F6-F25774E979B5}"/>
              </a:ext>
            </a:extLst>
          </p:cNvPr>
          <p:cNvSpPr txBox="1">
            <a:spLocks/>
          </p:cNvSpPr>
          <p:nvPr userDrawn="1"/>
        </p:nvSpPr>
        <p:spPr>
          <a:xfrm>
            <a:off x="623888" y="6344212"/>
            <a:ext cx="4194692" cy="118728"/>
          </a:xfrm>
          <a:prstGeom prst="rect">
            <a:avLst/>
          </a:prstGeom>
        </p:spPr>
        <p:txBody>
          <a:bodyPr vert="horz" lIns="0" tIns="0" rIns="0" bIns="0" rtlCol="0" anchor="t"/>
          <a:lstStyle>
            <a:defPPr>
              <a:defRPr lang="en-US"/>
            </a:defPPr>
            <a:lvl1pPr marL="0" algn="l" defTabSz="914400" rtl="0" eaLnBrk="1" latinLnBrk="0" hangingPunct="1">
              <a:defRPr sz="10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Private and Confidential  l  Not for Reproduction or Distribution</a:t>
            </a:r>
          </a:p>
        </p:txBody>
      </p:sp>
      <p:sp>
        <p:nvSpPr>
          <p:cNvPr id="11" name="Text Placeholder 10">
            <a:extLst>
              <a:ext uri="{FF2B5EF4-FFF2-40B4-BE49-F238E27FC236}">
                <a16:creationId xmlns:a16="http://schemas.microsoft.com/office/drawing/2014/main" id="{CDE38032-AFC4-387E-34B9-09B3CF14CF3B}"/>
              </a:ext>
            </a:extLst>
          </p:cNvPr>
          <p:cNvSpPr>
            <a:spLocks noGrp="1"/>
          </p:cNvSpPr>
          <p:nvPr>
            <p:ph type="body" sz="quarter" idx="12" hasCustomPrompt="1"/>
          </p:nvPr>
        </p:nvSpPr>
        <p:spPr>
          <a:xfrm>
            <a:off x="623888" y="4010026"/>
            <a:ext cx="4997556" cy="2227262"/>
          </a:xfrm>
        </p:spPr>
        <p:txBody>
          <a:bodyPr anchor="b"/>
          <a:lstStyle>
            <a:lvl1pPr marL="0" indent="0">
              <a:buNone/>
              <a:defRPr sz="1400" b="0">
                <a:solidFill>
                  <a:schemeClr val="bg1"/>
                </a:solidFill>
              </a:defRPr>
            </a:lvl1pPr>
          </a:lstStyle>
          <a:p>
            <a:pPr lvl="0"/>
            <a:r>
              <a:rPr lang="en-GB" dirty="0"/>
              <a:t>Contact</a:t>
            </a:r>
          </a:p>
          <a:p>
            <a:pPr lvl="0"/>
            <a:r>
              <a:rPr lang="en-GB" dirty="0"/>
              <a:t>83 Clemenceau Avenue, #10-01, UE Square</a:t>
            </a:r>
            <a:br>
              <a:rPr lang="en-GB" dirty="0"/>
            </a:br>
            <a:r>
              <a:rPr lang="en-GB" dirty="0"/>
              <a:t>Singapore 239920</a:t>
            </a:r>
            <a:br>
              <a:rPr lang="en-GB" dirty="0"/>
            </a:br>
            <a:r>
              <a:rPr lang="en-GB" dirty="0" err="1"/>
              <a:t>info@uobkh.com</a:t>
            </a:r>
            <a:endParaRPr lang="en-GB" dirty="0"/>
          </a:p>
          <a:p>
            <a:pPr lvl="0"/>
            <a:r>
              <a:rPr lang="en-GB" dirty="0" err="1"/>
              <a:t>uobkh.com</a:t>
            </a:r>
            <a:endParaRPr lang="en-US" dirty="0"/>
          </a:p>
        </p:txBody>
      </p:sp>
    </p:spTree>
    <p:extLst>
      <p:ext uri="{BB962C8B-B14F-4D97-AF65-F5344CB8AC3E}">
        <p14:creationId xmlns:p14="http://schemas.microsoft.com/office/powerpoint/2010/main" val="1023304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9AD046-6BFD-4DF9-156F-523DAFE4F59C}"/>
              </a:ext>
            </a:extLst>
          </p:cNvPr>
          <p:cNvSpPr>
            <a:spLocks noGrp="1"/>
          </p:cNvSpPr>
          <p:nvPr>
            <p:ph type="title"/>
          </p:nvPr>
        </p:nvSpPr>
        <p:spPr>
          <a:xfrm>
            <a:off x="623887" y="620713"/>
            <a:ext cx="10944225" cy="641742"/>
          </a:xfrm>
          <a:prstGeom prst="rect">
            <a:avLst/>
          </a:prstGeom>
        </p:spPr>
        <p:txBody>
          <a:bodyPr vert="horz" lIns="0" tIns="0" rIns="0" bIns="0" rtlCol="0" anchor="t">
            <a:no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1EDB41F-A147-2661-6208-745499536C23}"/>
              </a:ext>
            </a:extLst>
          </p:cNvPr>
          <p:cNvSpPr>
            <a:spLocks noGrp="1"/>
          </p:cNvSpPr>
          <p:nvPr>
            <p:ph type="body" idx="1"/>
          </p:nvPr>
        </p:nvSpPr>
        <p:spPr>
          <a:xfrm>
            <a:off x="623888" y="1357919"/>
            <a:ext cx="10944224" cy="4902967"/>
          </a:xfrm>
          <a:prstGeom prst="rect">
            <a:avLst/>
          </a:prstGeom>
        </p:spPr>
        <p:txBody>
          <a:bodyPr vert="horz" lIns="0" tIns="0" rIns="0" bIns="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93629A8E-356A-BA0F-ABED-171C5055F826}"/>
              </a:ext>
            </a:extLst>
          </p:cNvPr>
          <p:cNvSpPr>
            <a:spLocks noGrp="1"/>
          </p:cNvSpPr>
          <p:nvPr>
            <p:ph type="dt" sz="half" idx="2"/>
          </p:nvPr>
        </p:nvSpPr>
        <p:spPr>
          <a:xfrm>
            <a:off x="623888" y="6356351"/>
            <a:ext cx="2743200" cy="195704"/>
          </a:xfrm>
          <a:prstGeom prst="rect">
            <a:avLst/>
          </a:prstGeom>
        </p:spPr>
        <p:txBody>
          <a:bodyPr vert="horz" lIns="0" tIns="0" rIns="0" bIns="0" rtlCol="0" anchor="ctr"/>
          <a:lstStyle>
            <a:lvl1pPr algn="l">
              <a:defRPr sz="10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67BB4FA3-704F-B652-8E5B-53AF2512A3B5}"/>
              </a:ext>
            </a:extLst>
          </p:cNvPr>
          <p:cNvSpPr>
            <a:spLocks noGrp="1"/>
          </p:cNvSpPr>
          <p:nvPr>
            <p:ph type="sldNum" sz="quarter" idx="4"/>
          </p:nvPr>
        </p:nvSpPr>
        <p:spPr>
          <a:xfrm>
            <a:off x="8824914" y="6356350"/>
            <a:ext cx="2743200" cy="195705"/>
          </a:xfrm>
          <a:prstGeom prst="rect">
            <a:avLst/>
          </a:prstGeom>
        </p:spPr>
        <p:txBody>
          <a:bodyPr vert="horz" lIns="91440" tIns="45720" rIns="0" bIns="45720" rtlCol="0" anchor="ctr"/>
          <a:lstStyle>
            <a:lvl1pPr algn="r">
              <a:defRPr sz="1000">
                <a:solidFill>
                  <a:schemeClr val="tx1">
                    <a:tint val="82000"/>
                  </a:schemeClr>
                </a:solidFill>
              </a:defRPr>
            </a:lvl1pPr>
          </a:lstStyle>
          <a:p>
            <a:fld id="{F5FB77AC-8B1F-AB44-8C59-0D3B76C235A8}" type="slidenum">
              <a:rPr lang="en-US" smtClean="0"/>
              <a:pPr/>
              <a:t>‹#›</a:t>
            </a:fld>
            <a:endParaRPr lang="en-US"/>
          </a:p>
        </p:txBody>
      </p:sp>
    </p:spTree>
    <p:extLst>
      <p:ext uri="{BB962C8B-B14F-4D97-AF65-F5344CB8AC3E}">
        <p14:creationId xmlns:p14="http://schemas.microsoft.com/office/powerpoint/2010/main" val="4225523712"/>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62" r:id="rId3"/>
    <p:sldLayoutId id="2147483651" r:id="rId4"/>
    <p:sldLayoutId id="2147483650" r:id="rId5"/>
    <p:sldLayoutId id="2147483659" r:id="rId6"/>
    <p:sldLayoutId id="2147483653" r:id="rId7"/>
    <p:sldLayoutId id="2147483655" r:id="rId8"/>
    <p:sldLayoutId id="2147483654" r:id="rId9"/>
    <p:sldLayoutId id="2147483661" r:id="rId10"/>
    <p:sldLayoutId id="2147483658" r:id="rId11"/>
    <p:sldLayoutId id="2147483660" r:id="rId12"/>
  </p:sldLayoutIdLst>
  <p:hf hdr="0" ftr="0" dt="0"/>
  <p:txStyles>
    <p:titleStyle>
      <a:lvl1pPr algn="l" defTabSz="914400" rtl="0" eaLnBrk="1" latinLnBrk="0" hangingPunct="1">
        <a:lnSpc>
          <a:spcPct val="90000"/>
        </a:lnSpc>
        <a:spcBef>
          <a:spcPct val="0"/>
        </a:spcBef>
        <a:buNone/>
        <a:defRPr sz="2400" kern="1200">
          <a:solidFill>
            <a:schemeClr val="accent1"/>
          </a:solidFill>
          <a:latin typeface="+mj-lt"/>
          <a:ea typeface="+mj-ea"/>
          <a:cs typeface="+mj-cs"/>
        </a:defRPr>
      </a:lvl1pPr>
    </p:titleStyle>
    <p:body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93" userDrawn="1">
          <p15:clr>
            <a:srgbClr val="F26B43"/>
          </p15:clr>
        </p15:guide>
        <p15:guide id="2" pos="7287" userDrawn="1">
          <p15:clr>
            <a:srgbClr val="F26B43"/>
          </p15:clr>
        </p15:guide>
        <p15:guide id="3" pos="3659" userDrawn="1">
          <p15:clr>
            <a:srgbClr val="F26B43"/>
          </p15:clr>
        </p15:guide>
        <p15:guide id="4" pos="4021" userDrawn="1">
          <p15:clr>
            <a:srgbClr val="F26B43"/>
          </p15:clr>
        </p15:guide>
        <p15:guide id="5" orient="horz" pos="391" userDrawn="1">
          <p15:clr>
            <a:srgbClr val="F26B43"/>
          </p15:clr>
        </p15:guide>
        <p15:guide id="6" orient="horz" pos="392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3.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 Id="rId9" Type="http://schemas.openxmlformats.org/officeDocument/2006/relationships/slide" Target="slide11.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9.png"/><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slide" Target="slide9.xml"/><Relationship Id="rId4" Type="http://schemas.openxmlformats.org/officeDocument/2006/relationships/slide" Target="slide11.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5.xml"/><Relationship Id="rId7" Type="http://schemas.openxmlformats.org/officeDocument/2006/relationships/image" Target="../media/image20.sv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slideLayout" Target="../slideLayouts/slideLayout5.xml"/><Relationship Id="rId7" Type="http://schemas.openxmlformats.org/officeDocument/2006/relationships/image" Target="../media/image19.svg"/><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image" Target="../media/image18.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24.png"/><Relationship Id="rId5" Type="http://schemas.openxmlformats.org/officeDocument/2006/relationships/image" Target="../media/image26.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8EE4C-6C56-C437-C39A-CF7489680DC0}"/>
              </a:ext>
            </a:extLst>
          </p:cNvPr>
          <p:cNvSpPr>
            <a:spLocks noGrp="1"/>
          </p:cNvSpPr>
          <p:nvPr>
            <p:ph type="ctrTitle"/>
          </p:nvPr>
        </p:nvSpPr>
        <p:spPr/>
        <p:txBody>
          <a:bodyPr/>
          <a:lstStyle/>
          <a:p>
            <a:r>
              <a:rPr lang="en-US" dirty="0"/>
              <a:t>Options </a:t>
            </a:r>
          </a:p>
        </p:txBody>
      </p:sp>
      <p:sp>
        <p:nvSpPr>
          <p:cNvPr id="3" name="Subtitle 2">
            <a:extLst>
              <a:ext uri="{FF2B5EF4-FFF2-40B4-BE49-F238E27FC236}">
                <a16:creationId xmlns:a16="http://schemas.microsoft.com/office/drawing/2014/main" id="{D1726BCF-FB89-5795-BB9E-C9368FBE1901}"/>
              </a:ext>
            </a:extLst>
          </p:cNvPr>
          <p:cNvSpPr>
            <a:spLocks noGrp="1"/>
          </p:cNvSpPr>
          <p:nvPr>
            <p:ph type="subTitle" idx="1"/>
          </p:nvPr>
        </p:nvSpPr>
        <p:spPr/>
        <p:txBody>
          <a:bodyPr/>
          <a:lstStyle/>
          <a:p>
            <a:r>
              <a:rPr lang="en-US" dirty="0"/>
              <a:t>Platform Guide</a:t>
            </a:r>
          </a:p>
          <a:p>
            <a:endParaRPr lang="en-US" dirty="0"/>
          </a:p>
        </p:txBody>
      </p:sp>
      <p:sp>
        <p:nvSpPr>
          <p:cNvPr id="4" name="Text Placeholder 3">
            <a:extLst>
              <a:ext uri="{FF2B5EF4-FFF2-40B4-BE49-F238E27FC236}">
                <a16:creationId xmlns:a16="http://schemas.microsoft.com/office/drawing/2014/main" id="{33CFF0B4-2325-167D-8FA3-24E2480D8F57}"/>
              </a:ext>
            </a:extLst>
          </p:cNvPr>
          <p:cNvSpPr>
            <a:spLocks noGrp="1"/>
          </p:cNvSpPr>
          <p:nvPr>
            <p:ph type="body" sz="quarter" idx="11"/>
          </p:nvPr>
        </p:nvSpPr>
        <p:spPr/>
        <p:txBody>
          <a:bodyPr/>
          <a:lstStyle/>
          <a:p>
            <a:r>
              <a:rPr lang="en-US" dirty="0"/>
              <a:t>Version: 250826</a:t>
            </a:r>
          </a:p>
        </p:txBody>
      </p:sp>
    </p:spTree>
    <p:extLst>
      <p:ext uri="{BB962C8B-B14F-4D97-AF65-F5344CB8AC3E}">
        <p14:creationId xmlns:p14="http://schemas.microsoft.com/office/powerpoint/2010/main" val="156224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16619-7948-3BAB-C071-46818A963915}"/>
              </a:ext>
            </a:extLst>
          </p:cNvPr>
          <p:cNvSpPr>
            <a:spLocks noGrp="1"/>
          </p:cNvSpPr>
          <p:nvPr>
            <p:ph type="title"/>
          </p:nvPr>
        </p:nvSpPr>
        <p:spPr/>
        <p:txBody>
          <a:bodyPr/>
          <a:lstStyle/>
          <a:p>
            <a:r>
              <a:rPr lang="en-US" dirty="0"/>
              <a:t>Table of Contents</a:t>
            </a:r>
          </a:p>
        </p:txBody>
      </p:sp>
      <p:sp>
        <p:nvSpPr>
          <p:cNvPr id="3" name="Content Placeholder 2">
            <a:extLst>
              <a:ext uri="{FF2B5EF4-FFF2-40B4-BE49-F238E27FC236}">
                <a16:creationId xmlns:a16="http://schemas.microsoft.com/office/drawing/2014/main" id="{2A70A4F4-D9DE-3B2E-0910-7E5459CF6B92}"/>
              </a:ext>
            </a:extLst>
          </p:cNvPr>
          <p:cNvSpPr>
            <a:spLocks noGrp="1"/>
          </p:cNvSpPr>
          <p:nvPr>
            <p:ph sz="quarter" idx="11"/>
          </p:nvPr>
        </p:nvSpPr>
        <p:spPr>
          <a:xfrm>
            <a:off x="623887" y="1230392"/>
            <a:ext cx="9877858" cy="4833288"/>
          </a:xfrm>
        </p:spPr>
        <p:txBody>
          <a:bodyPr>
            <a:normAutofit fontScale="92500" lnSpcReduction="20000"/>
          </a:bodyPr>
          <a:lstStyle/>
          <a:p>
            <a:pPr marL="0" indent="0">
              <a:buNone/>
            </a:pPr>
            <a:r>
              <a:rPr lang="en-US" dirty="0"/>
              <a:t>Page</a:t>
            </a:r>
          </a:p>
          <a:p>
            <a:pPr lvl="1"/>
            <a:r>
              <a:rPr lang="en-US" dirty="0">
                <a:hlinkClick r:id="rId2" action="ppaction://hlinksldjump"/>
              </a:rPr>
              <a:t>Home</a:t>
            </a:r>
            <a:endParaRPr lang="en-US" dirty="0"/>
          </a:p>
          <a:p>
            <a:pPr lvl="2">
              <a:buFont typeface="Courier New" panose="02070309020205020404" pitchFamily="49" charset="0"/>
              <a:buChar char="o"/>
            </a:pPr>
            <a:r>
              <a:rPr lang="en-US" dirty="0">
                <a:hlinkClick r:id="rId3" action="ppaction://hlinksldjump"/>
              </a:rPr>
              <a:t>Home - Balances</a:t>
            </a:r>
            <a:endParaRPr lang="en-US" dirty="0"/>
          </a:p>
          <a:p>
            <a:pPr lvl="1"/>
            <a:r>
              <a:rPr lang="en-US" dirty="0">
                <a:hlinkClick r:id="rId4" action="ppaction://hlinksldjump"/>
              </a:rPr>
              <a:t>Trade</a:t>
            </a:r>
            <a:endParaRPr lang="en-US" dirty="0"/>
          </a:p>
          <a:p>
            <a:pPr lvl="1"/>
            <a:r>
              <a:rPr lang="en-US" dirty="0">
                <a:hlinkClick r:id="rId5" action="ppaction://hlinksldjump"/>
              </a:rPr>
              <a:t>Research</a:t>
            </a:r>
            <a:endParaRPr lang="en-US" dirty="0"/>
          </a:p>
          <a:p>
            <a:pPr lvl="1"/>
            <a:r>
              <a:rPr lang="en-US" dirty="0">
                <a:hlinkClick r:id="rId6" action="ppaction://hlinksldjump"/>
              </a:rPr>
              <a:t>Performance &amp; Reports</a:t>
            </a:r>
            <a:endParaRPr lang="en-US" dirty="0"/>
          </a:p>
          <a:p>
            <a:pPr marL="0" indent="0">
              <a:buNone/>
            </a:pPr>
            <a:r>
              <a:rPr lang="en-US" dirty="0"/>
              <a:t>Trade</a:t>
            </a:r>
          </a:p>
          <a:p>
            <a:pPr lvl="1"/>
            <a:r>
              <a:rPr lang="en-US" dirty="0">
                <a:hlinkClick r:id="rId7" action="ppaction://hlinksldjump"/>
              </a:rPr>
              <a:t>How do I use the Options Wizard?</a:t>
            </a:r>
            <a:endParaRPr lang="en-US" dirty="0"/>
          </a:p>
          <a:p>
            <a:pPr lvl="1"/>
            <a:r>
              <a:rPr lang="en-SG" dirty="0">
                <a:hlinkClick r:id="rId8" action="ppaction://hlinksldjump"/>
              </a:rPr>
              <a:t>How do I place an options order?</a:t>
            </a:r>
            <a:endParaRPr lang="en-SG" dirty="0"/>
          </a:p>
          <a:p>
            <a:pPr lvl="1"/>
            <a:r>
              <a:rPr lang="en-US" dirty="0">
                <a:hlinkClick r:id="rId9" action="ppaction://hlinksldjump"/>
              </a:rPr>
              <a:t>How do I amend or cancel an order?</a:t>
            </a:r>
            <a:endParaRPr lang="en-US" dirty="0"/>
          </a:p>
          <a:p>
            <a:pPr marL="0" indent="0">
              <a:buNone/>
            </a:pPr>
            <a:r>
              <a:rPr lang="en-US" dirty="0"/>
              <a:t>Watchlist</a:t>
            </a:r>
          </a:p>
          <a:p>
            <a:pPr lvl="1"/>
            <a:r>
              <a:rPr lang="en-US" dirty="0">
                <a:hlinkClick r:id="rId2" action="ppaction://hlinksldjump"/>
              </a:rPr>
              <a:t>How do I create a new Watchlist?</a:t>
            </a:r>
            <a:endParaRPr lang="en-US" dirty="0"/>
          </a:p>
          <a:p>
            <a:pPr lvl="1"/>
            <a:r>
              <a:rPr lang="en-US" dirty="0">
                <a:hlinkClick r:id="rId3" action="ppaction://hlinksldjump"/>
              </a:rPr>
              <a:t>How do I delete an existing Watchlist?</a:t>
            </a:r>
            <a:endParaRPr lang="en-US" dirty="0"/>
          </a:p>
          <a:p>
            <a:pPr lvl="1"/>
            <a:r>
              <a:rPr lang="en-US" dirty="0">
                <a:hlinkClick r:id="rId4" action="ppaction://hlinksldjump"/>
              </a:rPr>
              <a:t>How do I add symbol to my watchlist?</a:t>
            </a:r>
            <a:endParaRPr lang="en-US" dirty="0"/>
          </a:p>
          <a:p>
            <a:pPr lvl="1"/>
            <a:r>
              <a:rPr lang="en-US" dirty="0">
                <a:hlinkClick r:id="rId5" action="ppaction://hlinksldjump"/>
              </a:rPr>
              <a:t>How do I delete symbol from my watchlist?</a:t>
            </a:r>
            <a:endParaRPr lang="en-US" dirty="0"/>
          </a:p>
          <a:p>
            <a:pPr marL="215900" lvl="1" indent="0">
              <a:buNone/>
            </a:pPr>
            <a:endParaRPr lang="en-US" dirty="0"/>
          </a:p>
        </p:txBody>
      </p:sp>
      <p:sp>
        <p:nvSpPr>
          <p:cNvPr id="4" name="Content Placeholder 3">
            <a:extLst>
              <a:ext uri="{FF2B5EF4-FFF2-40B4-BE49-F238E27FC236}">
                <a16:creationId xmlns:a16="http://schemas.microsoft.com/office/drawing/2014/main" id="{EBD79EF9-879F-6B00-F0A6-9080E39C6F63}"/>
              </a:ext>
            </a:extLst>
          </p:cNvPr>
          <p:cNvSpPr>
            <a:spLocks noGrp="1"/>
          </p:cNvSpPr>
          <p:nvPr>
            <p:ph sz="quarter" idx="12"/>
          </p:nvPr>
        </p:nvSpPr>
        <p:spPr/>
        <p:txBody>
          <a:bodyPr/>
          <a:lstStyle/>
          <a:p>
            <a:r>
              <a:rPr lang="en-US" dirty="0"/>
              <a:t>Options – User Guide</a:t>
            </a:r>
          </a:p>
        </p:txBody>
      </p:sp>
      <p:sp>
        <p:nvSpPr>
          <p:cNvPr id="5" name="Slide Number Placeholder 4">
            <a:extLst>
              <a:ext uri="{FF2B5EF4-FFF2-40B4-BE49-F238E27FC236}">
                <a16:creationId xmlns:a16="http://schemas.microsoft.com/office/drawing/2014/main" id="{ECB234E5-96BA-1020-5477-B1DE2968DD70}"/>
              </a:ext>
            </a:extLst>
          </p:cNvPr>
          <p:cNvSpPr>
            <a:spLocks noGrp="1"/>
          </p:cNvSpPr>
          <p:nvPr>
            <p:ph type="sldNum" sz="quarter" idx="14"/>
          </p:nvPr>
        </p:nvSpPr>
        <p:spPr/>
        <p:txBody>
          <a:bodyPr/>
          <a:lstStyle/>
          <a:p>
            <a:fld id="{F5FB77AC-8B1F-AB44-8C59-0D3B76C235A8}" type="slidenum">
              <a:rPr lang="en-US" smtClean="0"/>
              <a:pPr/>
              <a:t>2</a:t>
            </a:fld>
            <a:endParaRPr lang="en-US" dirty="0"/>
          </a:p>
        </p:txBody>
      </p:sp>
    </p:spTree>
    <p:extLst>
      <p:ext uri="{BB962C8B-B14F-4D97-AF65-F5344CB8AC3E}">
        <p14:creationId xmlns:p14="http://schemas.microsoft.com/office/powerpoint/2010/main" val="115128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0FEDF-4F18-C1D1-B4F2-4A8C2C7529B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50E1D8B-2983-9A47-8C63-879EA5A068A3}"/>
              </a:ext>
            </a:extLst>
          </p:cNvPr>
          <p:cNvPicPr>
            <a:picLocks noChangeAspect="1"/>
          </p:cNvPicPr>
          <p:nvPr/>
        </p:nvPicPr>
        <p:blipFill>
          <a:blip r:embed="rId2"/>
          <a:stretch>
            <a:fillRect/>
          </a:stretch>
        </p:blipFill>
        <p:spPr>
          <a:xfrm>
            <a:off x="4479403" y="1230392"/>
            <a:ext cx="7200000" cy="3581211"/>
          </a:xfrm>
          <a:prstGeom prst="rect">
            <a:avLst/>
          </a:prstGeom>
        </p:spPr>
      </p:pic>
      <p:sp>
        <p:nvSpPr>
          <p:cNvPr id="2" name="Title 1">
            <a:extLst>
              <a:ext uri="{FF2B5EF4-FFF2-40B4-BE49-F238E27FC236}">
                <a16:creationId xmlns:a16="http://schemas.microsoft.com/office/drawing/2014/main" id="{3276C4E4-9AA5-61DB-86FF-B66563E298F5}"/>
              </a:ext>
            </a:extLst>
          </p:cNvPr>
          <p:cNvSpPr>
            <a:spLocks noGrp="1"/>
          </p:cNvSpPr>
          <p:nvPr>
            <p:ph type="title"/>
          </p:nvPr>
        </p:nvSpPr>
        <p:spPr/>
        <p:txBody>
          <a:bodyPr/>
          <a:lstStyle/>
          <a:p>
            <a:r>
              <a:rPr lang="en-US" dirty="0"/>
              <a:t>Home</a:t>
            </a:r>
          </a:p>
        </p:txBody>
      </p:sp>
      <p:sp>
        <p:nvSpPr>
          <p:cNvPr id="4" name="Content Placeholder 3">
            <a:extLst>
              <a:ext uri="{FF2B5EF4-FFF2-40B4-BE49-F238E27FC236}">
                <a16:creationId xmlns:a16="http://schemas.microsoft.com/office/drawing/2014/main" id="{39863870-BDF7-F5D9-370F-FEAE904881F2}"/>
              </a:ext>
            </a:extLst>
          </p:cNvPr>
          <p:cNvSpPr>
            <a:spLocks noGrp="1"/>
          </p:cNvSpPr>
          <p:nvPr>
            <p:ph sz="quarter" idx="12"/>
          </p:nvPr>
        </p:nvSpPr>
        <p:spPr/>
        <p:txBody>
          <a:bodyPr>
            <a:normAutofit lnSpcReduction="10000"/>
          </a:bodyPr>
          <a:lstStyle/>
          <a:p>
            <a:r>
              <a:rPr lang="en-US" dirty="0"/>
              <a:t>Page</a:t>
            </a:r>
          </a:p>
        </p:txBody>
      </p:sp>
      <p:sp>
        <p:nvSpPr>
          <p:cNvPr id="8" name="Slide Number Placeholder 7">
            <a:extLst>
              <a:ext uri="{FF2B5EF4-FFF2-40B4-BE49-F238E27FC236}">
                <a16:creationId xmlns:a16="http://schemas.microsoft.com/office/drawing/2014/main" id="{AD89A771-B27C-D6EA-7695-A0173DDD2F35}"/>
              </a:ext>
            </a:extLst>
          </p:cNvPr>
          <p:cNvSpPr>
            <a:spLocks noGrp="1"/>
          </p:cNvSpPr>
          <p:nvPr>
            <p:ph type="sldNum" sz="quarter" idx="14"/>
          </p:nvPr>
        </p:nvSpPr>
        <p:spPr/>
        <p:txBody>
          <a:bodyPr/>
          <a:lstStyle/>
          <a:p>
            <a:fld id="{F5FB77AC-8B1F-AB44-8C59-0D3B76C235A8}" type="slidenum">
              <a:rPr lang="en-US" smtClean="0"/>
              <a:pPr/>
              <a:t>3</a:t>
            </a:fld>
            <a:endParaRPr lang="en-US"/>
          </a:p>
        </p:txBody>
      </p:sp>
      <p:sp>
        <p:nvSpPr>
          <p:cNvPr id="15" name="Content Placeholder 2">
            <a:extLst>
              <a:ext uri="{FF2B5EF4-FFF2-40B4-BE49-F238E27FC236}">
                <a16:creationId xmlns:a16="http://schemas.microsoft.com/office/drawing/2014/main" id="{19342431-C94B-90A6-DC44-62BC1772099C}"/>
              </a:ext>
            </a:extLst>
          </p:cNvPr>
          <p:cNvSpPr txBox="1">
            <a:spLocks/>
          </p:cNvSpPr>
          <p:nvPr/>
        </p:nvSpPr>
        <p:spPr>
          <a:xfrm>
            <a:off x="623887" y="1230392"/>
            <a:ext cx="3855516" cy="5456158"/>
          </a:xfrm>
          <a:prstGeom prst="rect">
            <a:avLst/>
          </a:prstGeom>
        </p:spPr>
        <p:txBody>
          <a:bodyPr vert="horz" lIns="0" tIns="0" rIns="0" bIns="0" rtlCol="0">
            <a:normAutofit fontScale="92500" lnSpcReduction="20000"/>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SG" sz="1500" b="1" dirty="0">
                <a:solidFill>
                  <a:srgbClr val="C00000"/>
                </a:solidFill>
              </a:rPr>
              <a:t>Dashboard: </a:t>
            </a:r>
            <a:r>
              <a:rPr lang="en-SG" sz="1500" dirty="0"/>
              <a:t>Overview of your account and portfolio.</a:t>
            </a:r>
            <a:br>
              <a:rPr lang="en-SG" sz="1500" dirty="0"/>
            </a:br>
            <a:r>
              <a:rPr lang="en-SG" sz="1500" b="1" dirty="0">
                <a:solidFill>
                  <a:srgbClr val="C00000"/>
                </a:solidFill>
              </a:rPr>
              <a:t>Positions: </a:t>
            </a:r>
            <a:r>
              <a:rPr lang="en-SG" sz="1500" dirty="0"/>
              <a:t>View your current holdings and open positions.</a:t>
            </a:r>
            <a:br>
              <a:rPr lang="en-SG" sz="1500" dirty="0"/>
            </a:br>
            <a:r>
              <a:rPr lang="en-SG" sz="1500" b="1" dirty="0">
                <a:solidFill>
                  <a:srgbClr val="C00000"/>
                </a:solidFill>
              </a:rPr>
              <a:t>Performance: </a:t>
            </a:r>
            <a:r>
              <a:rPr lang="en-SG" sz="1500" dirty="0"/>
              <a:t>Track your portfolio performance over time.</a:t>
            </a:r>
            <a:br>
              <a:rPr lang="en-SG" sz="1500" dirty="0"/>
            </a:br>
            <a:r>
              <a:rPr lang="en-SG" sz="1500" b="1" dirty="0">
                <a:solidFill>
                  <a:srgbClr val="C00000"/>
                </a:solidFill>
                <a:hlinkClick r:id="rId3" action="ppaction://hlinksldjump"/>
              </a:rPr>
              <a:t>Balances: </a:t>
            </a:r>
            <a:r>
              <a:rPr lang="en-SG" sz="1500" dirty="0"/>
              <a:t>View account balances, margin requirements and trading limits.</a:t>
            </a:r>
            <a:br>
              <a:rPr lang="en-SG" sz="1500" dirty="0"/>
            </a:br>
            <a:r>
              <a:rPr lang="en-SG" sz="1500" b="1" dirty="0">
                <a:solidFill>
                  <a:srgbClr val="C00000"/>
                </a:solidFill>
              </a:rPr>
              <a:t>Portfolio News: </a:t>
            </a:r>
            <a:r>
              <a:rPr lang="en-SG" sz="1500" dirty="0"/>
              <a:t>View news relevant to your portfolio.</a:t>
            </a:r>
          </a:p>
          <a:p>
            <a:pPr marL="0" indent="0">
              <a:buNone/>
            </a:pPr>
            <a:endParaRPr lang="en-SG" sz="1500" b="1" dirty="0"/>
          </a:p>
          <a:p>
            <a:pPr marL="0" indent="0">
              <a:buNone/>
            </a:pPr>
            <a:r>
              <a:rPr lang="en-SG" sz="1500" b="1" dirty="0"/>
              <a:t>Quick Link:</a:t>
            </a:r>
          </a:p>
          <a:p>
            <a:pPr marL="0" indent="0">
              <a:buNone/>
            </a:pPr>
            <a:r>
              <a:rPr lang="en-SG" sz="1500" dirty="0">
                <a:solidFill>
                  <a:srgbClr val="C00000"/>
                </a:solidFill>
              </a:rPr>
              <a:t>Orders &amp; Trades: </a:t>
            </a:r>
            <a:r>
              <a:rPr lang="en-US" sz="1500" dirty="0"/>
              <a:t>View and manage your orders and executed trades.</a:t>
            </a:r>
          </a:p>
          <a:p>
            <a:pPr marL="0" indent="0">
              <a:buNone/>
            </a:pPr>
            <a:r>
              <a:rPr lang="en-US" sz="1500" dirty="0">
                <a:solidFill>
                  <a:srgbClr val="C00000"/>
                </a:solidFill>
              </a:rPr>
              <a:t>Statement: </a:t>
            </a:r>
            <a:r>
              <a:rPr lang="en-US" sz="1500" dirty="0"/>
              <a:t>View and download your account statements and reports.</a:t>
            </a:r>
          </a:p>
          <a:p>
            <a:pPr marL="0" indent="0">
              <a:buNone/>
            </a:pPr>
            <a:r>
              <a:rPr lang="en-US" sz="1500" dirty="0" err="1">
                <a:solidFill>
                  <a:srgbClr val="C00000"/>
                </a:solidFill>
              </a:rPr>
              <a:t>PortfolioAnalyst</a:t>
            </a:r>
            <a:r>
              <a:rPr lang="en-US" sz="1500" dirty="0">
                <a:solidFill>
                  <a:srgbClr val="C00000"/>
                </a:solidFill>
              </a:rPr>
              <a:t>: </a:t>
            </a:r>
            <a:r>
              <a:rPr lang="en-US" sz="1500" dirty="0"/>
              <a:t>View detailed portfolio performance and analytics.</a:t>
            </a:r>
          </a:p>
          <a:p>
            <a:pPr marL="0" indent="0">
              <a:buNone/>
            </a:pPr>
            <a:r>
              <a:rPr lang="en-SG" sz="1500" dirty="0">
                <a:solidFill>
                  <a:srgbClr val="C00000"/>
                </a:solidFill>
              </a:rPr>
              <a:t>Events: </a:t>
            </a:r>
            <a:r>
              <a:rPr lang="en-US" sz="1500" dirty="0"/>
              <a:t>View upcoming events related to your portfolio and investments.</a:t>
            </a:r>
          </a:p>
          <a:p>
            <a:pPr marL="0" indent="0">
              <a:buNone/>
            </a:pPr>
            <a:r>
              <a:rPr lang="en-US" sz="1500" dirty="0">
                <a:solidFill>
                  <a:srgbClr val="C00000"/>
                </a:solidFill>
              </a:rPr>
              <a:t>News: </a:t>
            </a:r>
            <a:r>
              <a:rPr lang="en-US" sz="1500" dirty="0"/>
              <a:t>View the latest market and investment news.</a:t>
            </a:r>
            <a:endParaRPr lang="en-SG" sz="1500" dirty="0"/>
          </a:p>
          <a:p>
            <a:pPr marL="0" indent="0">
              <a:buNone/>
            </a:pPr>
            <a:endParaRPr lang="en-SG" sz="1400" b="1" dirty="0"/>
          </a:p>
          <a:p>
            <a:pPr marL="0" indent="0">
              <a:buNone/>
            </a:pPr>
            <a:endParaRPr lang="en-US" sz="1400" b="1" dirty="0"/>
          </a:p>
        </p:txBody>
      </p:sp>
      <p:sp>
        <p:nvSpPr>
          <p:cNvPr id="23" name="Rectangle 22">
            <a:extLst>
              <a:ext uri="{FF2B5EF4-FFF2-40B4-BE49-F238E27FC236}">
                <a16:creationId xmlns:a16="http://schemas.microsoft.com/office/drawing/2014/main" id="{EDCFDFE0-1F32-B3D7-D7B1-BAD399F4651A}"/>
              </a:ext>
            </a:extLst>
          </p:cNvPr>
          <p:cNvSpPr/>
          <p:nvPr/>
        </p:nvSpPr>
        <p:spPr>
          <a:xfrm>
            <a:off x="10783957" y="123039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spTree>
    <p:extLst>
      <p:ext uri="{BB962C8B-B14F-4D97-AF65-F5344CB8AC3E}">
        <p14:creationId xmlns:p14="http://schemas.microsoft.com/office/powerpoint/2010/main" val="1769040404"/>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A4404-7C7B-9094-252E-3B5BC49BCEE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78FD606-9CD3-28F8-E527-765634B65E7E}"/>
              </a:ext>
            </a:extLst>
          </p:cNvPr>
          <p:cNvPicPr>
            <a:picLocks noChangeAspect="1"/>
          </p:cNvPicPr>
          <p:nvPr/>
        </p:nvPicPr>
        <p:blipFill>
          <a:blip r:embed="rId2"/>
          <a:stretch>
            <a:fillRect/>
          </a:stretch>
        </p:blipFill>
        <p:spPr>
          <a:xfrm>
            <a:off x="4479403" y="1230392"/>
            <a:ext cx="7153617" cy="2770108"/>
          </a:xfrm>
          <a:prstGeom prst="rect">
            <a:avLst/>
          </a:prstGeom>
        </p:spPr>
      </p:pic>
      <p:sp>
        <p:nvSpPr>
          <p:cNvPr id="2" name="Title 1">
            <a:extLst>
              <a:ext uri="{FF2B5EF4-FFF2-40B4-BE49-F238E27FC236}">
                <a16:creationId xmlns:a16="http://schemas.microsoft.com/office/drawing/2014/main" id="{602734A8-0635-0D1D-6BA5-5A96170CBB97}"/>
              </a:ext>
            </a:extLst>
          </p:cNvPr>
          <p:cNvSpPr>
            <a:spLocks noGrp="1"/>
          </p:cNvSpPr>
          <p:nvPr>
            <p:ph type="title"/>
          </p:nvPr>
        </p:nvSpPr>
        <p:spPr/>
        <p:txBody>
          <a:bodyPr/>
          <a:lstStyle/>
          <a:p>
            <a:r>
              <a:rPr lang="en-US" dirty="0"/>
              <a:t>Home - Balances</a:t>
            </a:r>
          </a:p>
        </p:txBody>
      </p:sp>
      <p:sp>
        <p:nvSpPr>
          <p:cNvPr id="4" name="Content Placeholder 3">
            <a:extLst>
              <a:ext uri="{FF2B5EF4-FFF2-40B4-BE49-F238E27FC236}">
                <a16:creationId xmlns:a16="http://schemas.microsoft.com/office/drawing/2014/main" id="{C5BA948F-3202-B126-767F-8B154B5A29EC}"/>
              </a:ext>
            </a:extLst>
          </p:cNvPr>
          <p:cNvSpPr>
            <a:spLocks noGrp="1"/>
          </p:cNvSpPr>
          <p:nvPr>
            <p:ph sz="quarter" idx="12"/>
          </p:nvPr>
        </p:nvSpPr>
        <p:spPr/>
        <p:txBody>
          <a:bodyPr>
            <a:normAutofit lnSpcReduction="10000"/>
          </a:bodyPr>
          <a:lstStyle/>
          <a:p>
            <a:r>
              <a:rPr lang="en-US" dirty="0"/>
              <a:t>Page</a:t>
            </a:r>
          </a:p>
        </p:txBody>
      </p:sp>
      <p:sp>
        <p:nvSpPr>
          <p:cNvPr id="8" name="Slide Number Placeholder 7">
            <a:extLst>
              <a:ext uri="{FF2B5EF4-FFF2-40B4-BE49-F238E27FC236}">
                <a16:creationId xmlns:a16="http://schemas.microsoft.com/office/drawing/2014/main" id="{42B697C5-77A8-AB78-D70D-1895FE0FD39E}"/>
              </a:ext>
            </a:extLst>
          </p:cNvPr>
          <p:cNvSpPr>
            <a:spLocks noGrp="1"/>
          </p:cNvSpPr>
          <p:nvPr>
            <p:ph type="sldNum" sz="quarter" idx="14"/>
          </p:nvPr>
        </p:nvSpPr>
        <p:spPr/>
        <p:txBody>
          <a:bodyPr/>
          <a:lstStyle/>
          <a:p>
            <a:fld id="{F5FB77AC-8B1F-AB44-8C59-0D3B76C235A8}" type="slidenum">
              <a:rPr lang="en-US" smtClean="0"/>
              <a:pPr/>
              <a:t>4</a:t>
            </a:fld>
            <a:endParaRPr lang="en-US"/>
          </a:p>
        </p:txBody>
      </p:sp>
      <p:sp>
        <p:nvSpPr>
          <p:cNvPr id="15" name="Content Placeholder 2">
            <a:extLst>
              <a:ext uri="{FF2B5EF4-FFF2-40B4-BE49-F238E27FC236}">
                <a16:creationId xmlns:a16="http://schemas.microsoft.com/office/drawing/2014/main" id="{CA3A6819-52FB-4AA8-E560-87835A1C1E8A}"/>
              </a:ext>
            </a:extLst>
          </p:cNvPr>
          <p:cNvSpPr txBox="1">
            <a:spLocks/>
          </p:cNvSpPr>
          <p:nvPr/>
        </p:nvSpPr>
        <p:spPr>
          <a:xfrm>
            <a:off x="623887" y="1230392"/>
            <a:ext cx="3855516" cy="3689534"/>
          </a:xfrm>
          <a:prstGeom prst="rect">
            <a:avLst/>
          </a:prstGeom>
        </p:spPr>
        <p:txBody>
          <a:bodyPr vert="horz" lIns="0" tIns="0" rIns="0" bIns="0" rtlCol="0">
            <a:normAutofit/>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SG" sz="1400" b="1" dirty="0">
                <a:solidFill>
                  <a:srgbClr val="C00000"/>
                </a:solidFill>
              </a:rPr>
              <a:t>Excess Liquidity: </a:t>
            </a:r>
            <a:r>
              <a:rPr lang="en-US" sz="1400" dirty="0"/>
              <a:t>Your remaining margin cushion to maintain existing positions. If Excess Liquidity falls to zero or below, your positions may be subject to </a:t>
            </a:r>
            <a:r>
              <a:rPr lang="en-US" sz="1400" dirty="0">
                <a:solidFill>
                  <a:srgbClr val="C00000"/>
                </a:solidFill>
              </a:rPr>
              <a:t>automatic liquidation.</a:t>
            </a:r>
            <a:endParaRPr lang="en-SG" sz="1400" dirty="0">
              <a:solidFill>
                <a:srgbClr val="C00000"/>
              </a:solidFill>
            </a:endParaRPr>
          </a:p>
          <a:p>
            <a:pPr marL="0" indent="0">
              <a:buNone/>
            </a:pPr>
            <a:r>
              <a:rPr lang="en-SG" sz="1400" b="1" dirty="0">
                <a:solidFill>
                  <a:srgbClr val="C00000"/>
                </a:solidFill>
              </a:rPr>
              <a:t>Net Liquidation: </a:t>
            </a:r>
            <a:r>
              <a:rPr lang="en-US" sz="1400" dirty="0"/>
              <a:t>Total current value of your account, including cash and investments.</a:t>
            </a:r>
            <a:br>
              <a:rPr lang="en-SG" sz="1400" dirty="0"/>
            </a:br>
            <a:r>
              <a:rPr lang="en-SG" sz="1400" b="1" dirty="0">
                <a:solidFill>
                  <a:srgbClr val="C00000"/>
                </a:solidFill>
              </a:rPr>
              <a:t>Buying Power: </a:t>
            </a:r>
            <a:r>
              <a:rPr lang="en-US" sz="1400" dirty="0"/>
              <a:t>Amount available for you to place trades.</a:t>
            </a:r>
            <a:br>
              <a:rPr lang="en-SG" sz="1400" dirty="0"/>
            </a:br>
            <a:r>
              <a:rPr lang="en-SG" sz="1400" b="1" dirty="0">
                <a:solidFill>
                  <a:srgbClr val="C00000"/>
                </a:solidFill>
              </a:rPr>
              <a:t>Initial Margin: </a:t>
            </a:r>
            <a:r>
              <a:rPr lang="en-US" sz="1400" dirty="0"/>
              <a:t>Amount required to open a new position.</a:t>
            </a:r>
            <a:br>
              <a:rPr lang="en-SG" sz="1400" dirty="0"/>
            </a:br>
            <a:r>
              <a:rPr lang="en-SG" sz="1400" b="1" dirty="0">
                <a:solidFill>
                  <a:srgbClr val="C00000"/>
                </a:solidFill>
              </a:rPr>
              <a:t>Maintenance Margin: </a:t>
            </a:r>
            <a:r>
              <a:rPr lang="en-US" sz="1400" dirty="0"/>
              <a:t>Amount required to maintain your existing positions.</a:t>
            </a:r>
            <a:br>
              <a:rPr lang="en-SG" sz="1500" dirty="0"/>
            </a:br>
            <a:endParaRPr lang="en-SG" sz="1500" dirty="0"/>
          </a:p>
          <a:p>
            <a:pPr marL="0" indent="0">
              <a:buNone/>
            </a:pPr>
            <a:endParaRPr lang="en-SG" sz="1400" b="1" dirty="0"/>
          </a:p>
          <a:p>
            <a:pPr marL="0" indent="0">
              <a:buNone/>
            </a:pPr>
            <a:endParaRPr lang="en-US" sz="1400" b="1" dirty="0"/>
          </a:p>
        </p:txBody>
      </p:sp>
      <p:sp>
        <p:nvSpPr>
          <p:cNvPr id="23" name="Rectangle 22">
            <a:extLst>
              <a:ext uri="{FF2B5EF4-FFF2-40B4-BE49-F238E27FC236}">
                <a16:creationId xmlns:a16="http://schemas.microsoft.com/office/drawing/2014/main" id="{8ED02323-10D3-ADA4-89D5-A657F821FAE7}"/>
              </a:ext>
            </a:extLst>
          </p:cNvPr>
          <p:cNvSpPr/>
          <p:nvPr/>
        </p:nvSpPr>
        <p:spPr>
          <a:xfrm>
            <a:off x="10764907" y="124944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sp>
        <p:nvSpPr>
          <p:cNvPr id="9" name="TextBox 8">
            <a:extLst>
              <a:ext uri="{FF2B5EF4-FFF2-40B4-BE49-F238E27FC236}">
                <a16:creationId xmlns:a16="http://schemas.microsoft.com/office/drawing/2014/main" id="{C2D294A6-EAE0-69E5-93CF-DC1D7E3514EC}"/>
              </a:ext>
            </a:extLst>
          </p:cNvPr>
          <p:cNvSpPr txBox="1"/>
          <p:nvPr/>
        </p:nvSpPr>
        <p:spPr>
          <a:xfrm>
            <a:off x="4261447" y="6596390"/>
            <a:ext cx="8008924" cy="261610"/>
          </a:xfrm>
          <a:prstGeom prst="rect">
            <a:avLst/>
          </a:prstGeom>
          <a:noFill/>
        </p:spPr>
        <p:txBody>
          <a:bodyPr wrap="none" rtlCol="0">
            <a:spAutoFit/>
          </a:bodyPr>
          <a:lstStyle/>
          <a:p>
            <a:r>
              <a:rPr lang="en-SG" sz="1100" b="1" dirty="0">
                <a:solidFill>
                  <a:srgbClr val="C00000"/>
                </a:solidFill>
              </a:rPr>
              <a:t>Note:</a:t>
            </a:r>
            <a:r>
              <a:rPr lang="en-SG" sz="1100" dirty="0">
                <a:solidFill>
                  <a:srgbClr val="C00000"/>
                </a:solidFill>
              </a:rPr>
              <a:t> IM and MM requirements are determined by OCC and our execution partner based on its portfolio margin methodology.</a:t>
            </a:r>
          </a:p>
        </p:txBody>
      </p:sp>
    </p:spTree>
    <p:extLst>
      <p:ext uri="{BB962C8B-B14F-4D97-AF65-F5344CB8AC3E}">
        <p14:creationId xmlns:p14="http://schemas.microsoft.com/office/powerpoint/2010/main" val="990029120"/>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4D749-1170-184D-D37A-B9A25DA45A9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700B6A0-B0A3-AB82-E92B-8DDFB33690A9}"/>
              </a:ext>
            </a:extLst>
          </p:cNvPr>
          <p:cNvPicPr>
            <a:picLocks noChangeAspect="1"/>
          </p:cNvPicPr>
          <p:nvPr/>
        </p:nvPicPr>
        <p:blipFill>
          <a:blip r:embed="rId2"/>
          <a:stretch>
            <a:fillRect/>
          </a:stretch>
        </p:blipFill>
        <p:spPr>
          <a:xfrm>
            <a:off x="4479404" y="1230393"/>
            <a:ext cx="7200000" cy="3592476"/>
          </a:xfrm>
          <a:prstGeom prst="rect">
            <a:avLst/>
          </a:prstGeom>
        </p:spPr>
      </p:pic>
      <p:sp>
        <p:nvSpPr>
          <p:cNvPr id="2" name="Title 1">
            <a:extLst>
              <a:ext uri="{FF2B5EF4-FFF2-40B4-BE49-F238E27FC236}">
                <a16:creationId xmlns:a16="http://schemas.microsoft.com/office/drawing/2014/main" id="{8A822FBA-20E2-5B00-11A4-B7CB9C72E857}"/>
              </a:ext>
            </a:extLst>
          </p:cNvPr>
          <p:cNvSpPr>
            <a:spLocks noGrp="1"/>
          </p:cNvSpPr>
          <p:nvPr>
            <p:ph type="title"/>
          </p:nvPr>
        </p:nvSpPr>
        <p:spPr/>
        <p:txBody>
          <a:bodyPr/>
          <a:lstStyle/>
          <a:p>
            <a:r>
              <a:rPr lang="en-US" dirty="0"/>
              <a:t>Trade</a:t>
            </a:r>
          </a:p>
        </p:txBody>
      </p:sp>
      <p:sp>
        <p:nvSpPr>
          <p:cNvPr id="4" name="Content Placeholder 3">
            <a:extLst>
              <a:ext uri="{FF2B5EF4-FFF2-40B4-BE49-F238E27FC236}">
                <a16:creationId xmlns:a16="http://schemas.microsoft.com/office/drawing/2014/main" id="{3C35F44D-2B00-D01B-923D-BE0D7358EE9D}"/>
              </a:ext>
            </a:extLst>
          </p:cNvPr>
          <p:cNvSpPr>
            <a:spLocks noGrp="1"/>
          </p:cNvSpPr>
          <p:nvPr>
            <p:ph sz="quarter" idx="12"/>
          </p:nvPr>
        </p:nvSpPr>
        <p:spPr/>
        <p:txBody>
          <a:bodyPr>
            <a:normAutofit lnSpcReduction="10000"/>
          </a:bodyPr>
          <a:lstStyle/>
          <a:p>
            <a:r>
              <a:rPr lang="en-US" dirty="0"/>
              <a:t>Page</a:t>
            </a:r>
          </a:p>
        </p:txBody>
      </p:sp>
      <p:sp>
        <p:nvSpPr>
          <p:cNvPr id="8" name="Slide Number Placeholder 7">
            <a:extLst>
              <a:ext uri="{FF2B5EF4-FFF2-40B4-BE49-F238E27FC236}">
                <a16:creationId xmlns:a16="http://schemas.microsoft.com/office/drawing/2014/main" id="{EB271C10-F739-51A4-732D-4E0F2D640555}"/>
              </a:ext>
            </a:extLst>
          </p:cNvPr>
          <p:cNvSpPr>
            <a:spLocks noGrp="1"/>
          </p:cNvSpPr>
          <p:nvPr>
            <p:ph type="sldNum" sz="quarter" idx="14"/>
          </p:nvPr>
        </p:nvSpPr>
        <p:spPr/>
        <p:txBody>
          <a:bodyPr/>
          <a:lstStyle/>
          <a:p>
            <a:fld id="{F5FB77AC-8B1F-AB44-8C59-0D3B76C235A8}" type="slidenum">
              <a:rPr lang="en-US" smtClean="0"/>
              <a:pPr/>
              <a:t>5</a:t>
            </a:fld>
            <a:endParaRPr lang="en-US"/>
          </a:p>
        </p:txBody>
      </p:sp>
      <p:sp>
        <p:nvSpPr>
          <p:cNvPr id="15" name="Content Placeholder 2">
            <a:extLst>
              <a:ext uri="{FF2B5EF4-FFF2-40B4-BE49-F238E27FC236}">
                <a16:creationId xmlns:a16="http://schemas.microsoft.com/office/drawing/2014/main" id="{C3F634B3-FF12-C757-6B01-B3AA5499C052}"/>
              </a:ext>
            </a:extLst>
          </p:cNvPr>
          <p:cNvSpPr txBox="1">
            <a:spLocks/>
          </p:cNvSpPr>
          <p:nvPr/>
        </p:nvSpPr>
        <p:spPr>
          <a:xfrm>
            <a:off x="623887" y="1230392"/>
            <a:ext cx="3855516" cy="5456158"/>
          </a:xfrm>
          <a:prstGeom prst="rect">
            <a:avLst/>
          </a:prstGeom>
        </p:spPr>
        <p:txBody>
          <a:bodyPr vert="horz" lIns="0" tIns="0" rIns="0" bIns="0" rtlCol="0">
            <a:normAutofit/>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SG" sz="1400" dirty="0"/>
              <a:t>Place and manage your stock and options orders.</a:t>
            </a:r>
            <a:endParaRPr lang="en-SG" sz="1400" b="1" dirty="0"/>
          </a:p>
          <a:p>
            <a:r>
              <a:rPr lang="en-SG" sz="1400" b="1" dirty="0">
                <a:solidFill>
                  <a:srgbClr val="C00000"/>
                </a:solidFill>
              </a:rPr>
              <a:t>Order Ticket</a:t>
            </a:r>
            <a:br>
              <a:rPr lang="en-SG" sz="1400" dirty="0"/>
            </a:br>
            <a:r>
              <a:rPr lang="en-SG" sz="1400" dirty="0"/>
              <a:t>To place stock and options orders.</a:t>
            </a:r>
          </a:p>
          <a:p>
            <a:r>
              <a:rPr lang="en-SG" sz="1400" b="1" dirty="0">
                <a:solidFill>
                  <a:srgbClr val="C00000"/>
                </a:solidFill>
              </a:rPr>
              <a:t>Orders &amp; Trades</a:t>
            </a:r>
            <a:br>
              <a:rPr lang="en-SG" sz="1400" dirty="0"/>
            </a:br>
            <a:r>
              <a:rPr lang="en-SG" sz="1400" dirty="0"/>
              <a:t>To view, modify or cancel orders and view recent trades.</a:t>
            </a:r>
          </a:p>
          <a:p>
            <a:endParaRPr lang="en-SG" sz="1400" dirty="0"/>
          </a:p>
          <a:p>
            <a:pPr marL="0" indent="0">
              <a:buNone/>
            </a:pPr>
            <a:r>
              <a:rPr lang="en-SG" sz="1400" dirty="0"/>
              <a:t>Refer to the following slides for more details.</a:t>
            </a:r>
          </a:p>
          <a:p>
            <a:r>
              <a:rPr lang="en-US" sz="1400" dirty="0">
                <a:hlinkClick r:id="rId3" action="ppaction://hlinksldjump"/>
              </a:rPr>
              <a:t>How do I place an options order?</a:t>
            </a:r>
            <a:endParaRPr lang="en-US" sz="1400" dirty="0"/>
          </a:p>
          <a:p>
            <a:r>
              <a:rPr lang="en-US" sz="1400" dirty="0">
                <a:hlinkClick r:id="rId4" action="ppaction://hlinksldjump"/>
              </a:rPr>
              <a:t>How do I amend or cancel an order?</a:t>
            </a:r>
            <a:endParaRPr lang="en-US" sz="1400" dirty="0"/>
          </a:p>
          <a:p>
            <a:r>
              <a:rPr lang="en-US" sz="1400" dirty="0">
                <a:hlinkClick r:id="rId5" action="ppaction://hlinksldjump"/>
              </a:rPr>
              <a:t>How do I use the Options Wizard?</a:t>
            </a:r>
            <a:endParaRPr lang="en-US" sz="1400" dirty="0"/>
          </a:p>
          <a:p>
            <a:endParaRPr lang="en-US" sz="1400" dirty="0"/>
          </a:p>
          <a:p>
            <a:endParaRPr lang="en-SG" sz="1400" dirty="0"/>
          </a:p>
          <a:p>
            <a:endParaRPr lang="en-SG" sz="1400" dirty="0"/>
          </a:p>
          <a:p>
            <a:pPr marL="0" indent="0">
              <a:buNone/>
            </a:pPr>
            <a:endParaRPr lang="en-SG" sz="1500" b="1" dirty="0"/>
          </a:p>
          <a:p>
            <a:pPr marL="0" indent="0">
              <a:buNone/>
            </a:pPr>
            <a:endParaRPr lang="en-SG" sz="1400" b="1" dirty="0"/>
          </a:p>
          <a:p>
            <a:pPr marL="0" indent="0">
              <a:buNone/>
            </a:pPr>
            <a:endParaRPr lang="en-US" sz="1400" b="1" dirty="0"/>
          </a:p>
        </p:txBody>
      </p:sp>
      <p:sp>
        <p:nvSpPr>
          <p:cNvPr id="23" name="Rectangle 22">
            <a:extLst>
              <a:ext uri="{FF2B5EF4-FFF2-40B4-BE49-F238E27FC236}">
                <a16:creationId xmlns:a16="http://schemas.microsoft.com/office/drawing/2014/main" id="{17B552EA-8747-C756-4F30-A534CB6FB23D}"/>
              </a:ext>
            </a:extLst>
          </p:cNvPr>
          <p:cNvSpPr/>
          <p:nvPr/>
        </p:nvSpPr>
        <p:spPr>
          <a:xfrm>
            <a:off x="10717282" y="124944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pic>
        <p:nvPicPr>
          <p:cNvPr id="9" name="Picture 8">
            <a:extLst>
              <a:ext uri="{FF2B5EF4-FFF2-40B4-BE49-F238E27FC236}">
                <a16:creationId xmlns:a16="http://schemas.microsoft.com/office/drawing/2014/main" id="{A3FD2F67-A01B-36CA-8A9F-E42E044134C7}"/>
              </a:ext>
            </a:extLst>
          </p:cNvPr>
          <p:cNvPicPr>
            <a:picLocks noChangeAspect="1"/>
          </p:cNvPicPr>
          <p:nvPr/>
        </p:nvPicPr>
        <p:blipFill>
          <a:blip r:embed="rId6"/>
          <a:srcRect b="47042"/>
          <a:stretch>
            <a:fillRect/>
          </a:stretch>
        </p:blipFill>
        <p:spPr>
          <a:xfrm>
            <a:off x="4479403" y="3026632"/>
            <a:ext cx="7227468" cy="1897794"/>
          </a:xfrm>
          <a:prstGeom prst="rect">
            <a:avLst/>
          </a:prstGeom>
        </p:spPr>
      </p:pic>
      <p:sp>
        <p:nvSpPr>
          <p:cNvPr id="11" name="Rectangle 10">
            <a:extLst>
              <a:ext uri="{FF2B5EF4-FFF2-40B4-BE49-F238E27FC236}">
                <a16:creationId xmlns:a16="http://schemas.microsoft.com/office/drawing/2014/main" id="{D944E2D5-6E94-A8CB-8258-C4620AD6BDAB}"/>
              </a:ext>
            </a:extLst>
          </p:cNvPr>
          <p:cNvSpPr/>
          <p:nvPr/>
        </p:nvSpPr>
        <p:spPr>
          <a:xfrm>
            <a:off x="10717282" y="3045680"/>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spTree>
    <p:extLst>
      <p:ext uri="{BB962C8B-B14F-4D97-AF65-F5344CB8AC3E}">
        <p14:creationId xmlns:p14="http://schemas.microsoft.com/office/powerpoint/2010/main" val="1394760840"/>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F483C-7F5A-8F79-E329-7D513497E0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FF2AE1-F5AF-1B79-6D89-FD0F64B389BF}"/>
              </a:ext>
            </a:extLst>
          </p:cNvPr>
          <p:cNvSpPr>
            <a:spLocks noGrp="1"/>
          </p:cNvSpPr>
          <p:nvPr>
            <p:ph type="title"/>
          </p:nvPr>
        </p:nvSpPr>
        <p:spPr/>
        <p:txBody>
          <a:bodyPr/>
          <a:lstStyle/>
          <a:p>
            <a:r>
              <a:rPr lang="en-US" dirty="0"/>
              <a:t>Research</a:t>
            </a:r>
          </a:p>
        </p:txBody>
      </p:sp>
      <p:sp>
        <p:nvSpPr>
          <p:cNvPr id="4" name="Content Placeholder 3">
            <a:extLst>
              <a:ext uri="{FF2B5EF4-FFF2-40B4-BE49-F238E27FC236}">
                <a16:creationId xmlns:a16="http://schemas.microsoft.com/office/drawing/2014/main" id="{86513F94-0947-7470-558A-70167C3FB113}"/>
              </a:ext>
            </a:extLst>
          </p:cNvPr>
          <p:cNvSpPr>
            <a:spLocks noGrp="1"/>
          </p:cNvSpPr>
          <p:nvPr>
            <p:ph sz="quarter" idx="12"/>
          </p:nvPr>
        </p:nvSpPr>
        <p:spPr/>
        <p:txBody>
          <a:bodyPr>
            <a:normAutofit lnSpcReduction="10000"/>
          </a:bodyPr>
          <a:lstStyle/>
          <a:p>
            <a:r>
              <a:rPr lang="en-US" dirty="0"/>
              <a:t>Page</a:t>
            </a:r>
          </a:p>
        </p:txBody>
      </p:sp>
      <p:sp>
        <p:nvSpPr>
          <p:cNvPr id="8" name="Slide Number Placeholder 7">
            <a:extLst>
              <a:ext uri="{FF2B5EF4-FFF2-40B4-BE49-F238E27FC236}">
                <a16:creationId xmlns:a16="http://schemas.microsoft.com/office/drawing/2014/main" id="{90183112-884A-0C7A-FCD1-6DBC66790CD1}"/>
              </a:ext>
            </a:extLst>
          </p:cNvPr>
          <p:cNvSpPr>
            <a:spLocks noGrp="1"/>
          </p:cNvSpPr>
          <p:nvPr>
            <p:ph type="sldNum" sz="quarter" idx="14"/>
          </p:nvPr>
        </p:nvSpPr>
        <p:spPr/>
        <p:txBody>
          <a:bodyPr/>
          <a:lstStyle/>
          <a:p>
            <a:fld id="{F5FB77AC-8B1F-AB44-8C59-0D3B76C235A8}" type="slidenum">
              <a:rPr lang="en-US" smtClean="0"/>
              <a:pPr/>
              <a:t>6</a:t>
            </a:fld>
            <a:endParaRPr lang="en-US"/>
          </a:p>
        </p:txBody>
      </p:sp>
      <p:sp>
        <p:nvSpPr>
          <p:cNvPr id="15" name="Content Placeholder 2">
            <a:extLst>
              <a:ext uri="{FF2B5EF4-FFF2-40B4-BE49-F238E27FC236}">
                <a16:creationId xmlns:a16="http://schemas.microsoft.com/office/drawing/2014/main" id="{D8EFEFF5-B671-C4BC-16D8-777476593F1E}"/>
              </a:ext>
            </a:extLst>
          </p:cNvPr>
          <p:cNvSpPr txBox="1">
            <a:spLocks/>
          </p:cNvSpPr>
          <p:nvPr/>
        </p:nvSpPr>
        <p:spPr>
          <a:xfrm>
            <a:off x="623887" y="1230392"/>
            <a:ext cx="3855516" cy="4027408"/>
          </a:xfrm>
          <a:prstGeom prst="rect">
            <a:avLst/>
          </a:prstGeom>
        </p:spPr>
        <p:txBody>
          <a:bodyPr vert="horz" lIns="0" tIns="0" rIns="0" bIns="0" rtlCol="0">
            <a:normAutofit/>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SG" sz="1400" b="1" dirty="0">
                <a:solidFill>
                  <a:srgbClr val="C00000"/>
                </a:solidFill>
              </a:rPr>
              <a:t>Watchlist: </a:t>
            </a:r>
            <a:r>
              <a:rPr lang="en-US" sz="1400" dirty="0"/>
              <a:t>Monitor selected stocks and options</a:t>
            </a:r>
            <a:br>
              <a:rPr lang="en-SG" sz="1400" dirty="0"/>
            </a:br>
            <a:r>
              <a:rPr lang="en-SG" sz="1400" b="1" dirty="0">
                <a:solidFill>
                  <a:srgbClr val="C00000"/>
                </a:solidFill>
              </a:rPr>
              <a:t>Market Screener: </a:t>
            </a:r>
            <a:r>
              <a:rPr lang="en-US" sz="1400" dirty="0"/>
              <a:t>Find stocks based on selected criteria and filters.</a:t>
            </a:r>
            <a:br>
              <a:rPr lang="en-SG" sz="1400" dirty="0"/>
            </a:br>
            <a:r>
              <a:rPr lang="en-SG" sz="1400" b="1" dirty="0">
                <a:solidFill>
                  <a:srgbClr val="C00000"/>
                </a:solidFill>
              </a:rPr>
              <a:t>Fundamentals Explorer: </a:t>
            </a:r>
            <a:r>
              <a:rPr lang="en-US" sz="1400" dirty="0"/>
              <a:t>View company fundamentals, financial data and key metrics.</a:t>
            </a:r>
            <a:br>
              <a:rPr lang="en-SG" sz="1400" dirty="0"/>
            </a:br>
            <a:r>
              <a:rPr lang="en-SG" sz="1400" b="1" dirty="0">
                <a:solidFill>
                  <a:srgbClr val="C00000"/>
                </a:solidFill>
              </a:rPr>
              <a:t>Market Overview: </a:t>
            </a:r>
            <a:r>
              <a:rPr lang="en-US" sz="1400" dirty="0"/>
              <a:t>View an overview of market performance and trends.</a:t>
            </a:r>
          </a:p>
          <a:p>
            <a:pPr marL="0" indent="0">
              <a:buNone/>
            </a:pPr>
            <a:r>
              <a:rPr lang="en-SG" sz="1400" b="1" dirty="0">
                <a:solidFill>
                  <a:srgbClr val="C00000"/>
                </a:solidFill>
              </a:rPr>
              <a:t>News &amp; Research: </a:t>
            </a:r>
            <a:r>
              <a:rPr lang="en-US" sz="1400" dirty="0"/>
              <a:t>Access market news, research and analysis.</a:t>
            </a:r>
            <a:br>
              <a:rPr lang="en-SG" sz="1400" dirty="0"/>
            </a:br>
            <a:r>
              <a:rPr lang="en-SG" sz="1400" b="1" dirty="0">
                <a:solidFill>
                  <a:srgbClr val="C00000"/>
                </a:solidFill>
              </a:rPr>
              <a:t>Events Calendar: </a:t>
            </a:r>
            <a:r>
              <a:rPr lang="en-US" sz="1400" dirty="0"/>
              <a:t>View upcoming market and company events.</a:t>
            </a:r>
            <a:br>
              <a:rPr lang="en-SG" sz="1400" dirty="0"/>
            </a:br>
            <a:r>
              <a:rPr lang="en-SG" sz="1400" b="1" dirty="0">
                <a:solidFill>
                  <a:srgbClr val="C00000"/>
                </a:solidFill>
              </a:rPr>
              <a:t>Exchange Notices: </a:t>
            </a:r>
            <a:r>
              <a:rPr lang="en-US" sz="1400" dirty="0"/>
              <a:t>View notices and updates from exchanges.</a:t>
            </a:r>
            <a:endParaRPr lang="en-SG" sz="1400" b="1" dirty="0"/>
          </a:p>
          <a:p>
            <a:pPr marL="0" indent="0">
              <a:buNone/>
            </a:pPr>
            <a:endParaRPr lang="en-US" sz="1400" b="1" dirty="0"/>
          </a:p>
        </p:txBody>
      </p:sp>
      <p:grpSp>
        <p:nvGrpSpPr>
          <p:cNvPr id="7" name="Group 6">
            <a:extLst>
              <a:ext uri="{FF2B5EF4-FFF2-40B4-BE49-F238E27FC236}">
                <a16:creationId xmlns:a16="http://schemas.microsoft.com/office/drawing/2014/main" id="{B9F38992-D2A0-EF7D-24F3-BD8118C7CA0B}"/>
              </a:ext>
            </a:extLst>
          </p:cNvPr>
          <p:cNvGrpSpPr/>
          <p:nvPr/>
        </p:nvGrpSpPr>
        <p:grpSpPr>
          <a:xfrm>
            <a:off x="4479404" y="1230392"/>
            <a:ext cx="7211326" cy="3581211"/>
            <a:chOff x="4479404" y="1230392"/>
            <a:chExt cx="7211326" cy="3581211"/>
          </a:xfrm>
        </p:grpSpPr>
        <p:pic>
          <p:nvPicPr>
            <p:cNvPr id="6" name="Picture 5">
              <a:extLst>
                <a:ext uri="{FF2B5EF4-FFF2-40B4-BE49-F238E27FC236}">
                  <a16:creationId xmlns:a16="http://schemas.microsoft.com/office/drawing/2014/main" id="{86DBE64A-9234-35F3-62A3-C5EA11939BCD}"/>
                </a:ext>
              </a:extLst>
            </p:cNvPr>
            <p:cNvPicPr>
              <a:picLocks noChangeAspect="1"/>
            </p:cNvPicPr>
            <p:nvPr/>
          </p:nvPicPr>
          <p:blipFill>
            <a:blip r:embed="rId2"/>
            <a:stretch>
              <a:fillRect/>
            </a:stretch>
          </p:blipFill>
          <p:spPr>
            <a:xfrm>
              <a:off x="4479404" y="1230392"/>
              <a:ext cx="7211326" cy="3581211"/>
            </a:xfrm>
            <a:prstGeom prst="rect">
              <a:avLst/>
            </a:prstGeom>
          </p:spPr>
        </p:pic>
        <p:sp>
          <p:nvSpPr>
            <p:cNvPr id="23" name="Rectangle 22">
              <a:extLst>
                <a:ext uri="{FF2B5EF4-FFF2-40B4-BE49-F238E27FC236}">
                  <a16:creationId xmlns:a16="http://schemas.microsoft.com/office/drawing/2014/main" id="{F113BAA9-14E3-5931-F598-77B303C080F8}"/>
                </a:ext>
              </a:extLst>
            </p:cNvPr>
            <p:cNvSpPr/>
            <p:nvPr/>
          </p:nvSpPr>
          <p:spPr>
            <a:xfrm>
              <a:off x="10726807" y="124944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grpSp>
    </p:spTree>
    <p:extLst>
      <p:ext uri="{BB962C8B-B14F-4D97-AF65-F5344CB8AC3E}">
        <p14:creationId xmlns:p14="http://schemas.microsoft.com/office/powerpoint/2010/main" val="247242383"/>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640F4-5E62-1402-6629-A7E374BE629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E1BA8A8-C4F3-76BC-0DFB-C34635B7C80C}"/>
              </a:ext>
            </a:extLst>
          </p:cNvPr>
          <p:cNvPicPr>
            <a:picLocks noChangeAspect="1"/>
          </p:cNvPicPr>
          <p:nvPr/>
        </p:nvPicPr>
        <p:blipFill>
          <a:blip r:embed="rId2"/>
          <a:stretch>
            <a:fillRect/>
          </a:stretch>
        </p:blipFill>
        <p:spPr>
          <a:xfrm>
            <a:off x="4479404" y="1249442"/>
            <a:ext cx="7195640" cy="3562161"/>
          </a:xfrm>
          <a:prstGeom prst="rect">
            <a:avLst/>
          </a:prstGeom>
        </p:spPr>
      </p:pic>
      <p:sp>
        <p:nvSpPr>
          <p:cNvPr id="2" name="Title 1">
            <a:extLst>
              <a:ext uri="{FF2B5EF4-FFF2-40B4-BE49-F238E27FC236}">
                <a16:creationId xmlns:a16="http://schemas.microsoft.com/office/drawing/2014/main" id="{E9886C86-9295-CCC1-C94A-455B95A33586}"/>
              </a:ext>
            </a:extLst>
          </p:cNvPr>
          <p:cNvSpPr>
            <a:spLocks noGrp="1"/>
          </p:cNvSpPr>
          <p:nvPr>
            <p:ph type="title"/>
          </p:nvPr>
        </p:nvSpPr>
        <p:spPr/>
        <p:txBody>
          <a:bodyPr/>
          <a:lstStyle/>
          <a:p>
            <a:r>
              <a:rPr lang="en-US" dirty="0"/>
              <a:t>Performance &amp; Reports</a:t>
            </a:r>
          </a:p>
        </p:txBody>
      </p:sp>
      <p:sp>
        <p:nvSpPr>
          <p:cNvPr id="4" name="Content Placeholder 3">
            <a:extLst>
              <a:ext uri="{FF2B5EF4-FFF2-40B4-BE49-F238E27FC236}">
                <a16:creationId xmlns:a16="http://schemas.microsoft.com/office/drawing/2014/main" id="{A9678931-61AD-B6C1-C94C-DF36DC60BE50}"/>
              </a:ext>
            </a:extLst>
          </p:cNvPr>
          <p:cNvSpPr>
            <a:spLocks noGrp="1"/>
          </p:cNvSpPr>
          <p:nvPr>
            <p:ph sz="quarter" idx="12"/>
          </p:nvPr>
        </p:nvSpPr>
        <p:spPr/>
        <p:txBody>
          <a:bodyPr>
            <a:normAutofit lnSpcReduction="10000"/>
          </a:bodyPr>
          <a:lstStyle/>
          <a:p>
            <a:r>
              <a:rPr lang="en-US" dirty="0"/>
              <a:t>Page</a:t>
            </a:r>
          </a:p>
        </p:txBody>
      </p:sp>
      <p:sp>
        <p:nvSpPr>
          <p:cNvPr id="8" name="Slide Number Placeholder 7">
            <a:extLst>
              <a:ext uri="{FF2B5EF4-FFF2-40B4-BE49-F238E27FC236}">
                <a16:creationId xmlns:a16="http://schemas.microsoft.com/office/drawing/2014/main" id="{33860C2E-2E04-C240-0092-081A8491CA71}"/>
              </a:ext>
            </a:extLst>
          </p:cNvPr>
          <p:cNvSpPr>
            <a:spLocks noGrp="1"/>
          </p:cNvSpPr>
          <p:nvPr>
            <p:ph type="sldNum" sz="quarter" idx="14"/>
          </p:nvPr>
        </p:nvSpPr>
        <p:spPr/>
        <p:txBody>
          <a:bodyPr/>
          <a:lstStyle/>
          <a:p>
            <a:fld id="{F5FB77AC-8B1F-AB44-8C59-0D3B76C235A8}" type="slidenum">
              <a:rPr lang="en-US" smtClean="0"/>
              <a:pPr/>
              <a:t>7</a:t>
            </a:fld>
            <a:endParaRPr lang="en-US"/>
          </a:p>
        </p:txBody>
      </p:sp>
      <p:sp>
        <p:nvSpPr>
          <p:cNvPr id="15" name="Content Placeholder 2">
            <a:extLst>
              <a:ext uri="{FF2B5EF4-FFF2-40B4-BE49-F238E27FC236}">
                <a16:creationId xmlns:a16="http://schemas.microsoft.com/office/drawing/2014/main" id="{FB72DB43-8666-45F5-EF79-516717A875BE}"/>
              </a:ext>
            </a:extLst>
          </p:cNvPr>
          <p:cNvSpPr txBox="1">
            <a:spLocks/>
          </p:cNvSpPr>
          <p:nvPr/>
        </p:nvSpPr>
        <p:spPr>
          <a:xfrm>
            <a:off x="623887" y="1230392"/>
            <a:ext cx="3855516" cy="4027408"/>
          </a:xfrm>
          <a:prstGeom prst="rect">
            <a:avLst/>
          </a:prstGeom>
        </p:spPr>
        <p:txBody>
          <a:bodyPr vert="horz" lIns="0" tIns="0" rIns="0" bIns="0" rtlCol="0">
            <a:normAutofit/>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SG" sz="1400" b="1" dirty="0" err="1">
                <a:solidFill>
                  <a:srgbClr val="C00000"/>
                </a:solidFill>
              </a:rPr>
              <a:t>PortfolioAnalyst</a:t>
            </a:r>
            <a:r>
              <a:rPr lang="en-SG" sz="1400" b="1" dirty="0">
                <a:solidFill>
                  <a:srgbClr val="C00000"/>
                </a:solidFill>
              </a:rPr>
              <a:t>: </a:t>
            </a:r>
            <a:r>
              <a:rPr lang="en-US" sz="1400" dirty="0" err="1"/>
              <a:t>Analyse</a:t>
            </a:r>
            <a:r>
              <a:rPr lang="en-US" sz="1400" dirty="0"/>
              <a:t> portfolio performance and create detailed performance reports.</a:t>
            </a:r>
          </a:p>
          <a:p>
            <a:pPr marL="0" indent="0">
              <a:buNone/>
            </a:pPr>
            <a:r>
              <a:rPr lang="en-SG" sz="1400" b="1" dirty="0">
                <a:solidFill>
                  <a:srgbClr val="C00000"/>
                </a:solidFill>
              </a:rPr>
              <a:t>Statements: </a:t>
            </a:r>
            <a:r>
              <a:rPr lang="en-US" sz="1400" dirty="0"/>
              <a:t>View and generate account statements and trade confirmation reports.</a:t>
            </a:r>
            <a:br>
              <a:rPr lang="en-SG" sz="1400" dirty="0"/>
            </a:br>
            <a:r>
              <a:rPr lang="en-SG" sz="1400" b="1" dirty="0">
                <a:solidFill>
                  <a:srgbClr val="C00000"/>
                </a:solidFill>
              </a:rPr>
              <a:t>Flex Queries: </a:t>
            </a:r>
            <a:r>
              <a:rPr lang="en-US" sz="1400" dirty="0"/>
              <a:t>Create </a:t>
            </a:r>
            <a:r>
              <a:rPr lang="en-US" sz="1400" dirty="0" err="1"/>
              <a:t>customised</a:t>
            </a:r>
            <a:r>
              <a:rPr lang="en-US" sz="1400" dirty="0"/>
              <a:t> activity or trade reports in CSV, Text or XML format.</a:t>
            </a:r>
            <a:br>
              <a:rPr lang="en-SG" sz="1400" dirty="0"/>
            </a:br>
            <a:r>
              <a:rPr lang="en-SG" sz="1400" b="1" dirty="0">
                <a:solidFill>
                  <a:srgbClr val="C00000"/>
                </a:solidFill>
              </a:rPr>
              <a:t>Other Reports: </a:t>
            </a:r>
            <a:r>
              <a:rPr lang="en-US" sz="1400" dirty="0"/>
              <a:t>Access additional reports.</a:t>
            </a:r>
          </a:p>
          <a:p>
            <a:pPr marL="0" indent="0">
              <a:buNone/>
            </a:pPr>
            <a:r>
              <a:rPr lang="en-SG" sz="1400" b="1" dirty="0">
                <a:solidFill>
                  <a:srgbClr val="C00000"/>
                </a:solidFill>
              </a:rPr>
              <a:t>Transaction History: </a:t>
            </a:r>
            <a:r>
              <a:rPr lang="en-US" sz="1400" dirty="0"/>
              <a:t>View the history and status of account transactions.</a:t>
            </a:r>
            <a:br>
              <a:rPr lang="en-SG" sz="1400" dirty="0"/>
            </a:br>
            <a:endParaRPr lang="en-US" sz="1400" b="1" dirty="0"/>
          </a:p>
        </p:txBody>
      </p:sp>
      <p:sp>
        <p:nvSpPr>
          <p:cNvPr id="10" name="Rectangle 9">
            <a:extLst>
              <a:ext uri="{FF2B5EF4-FFF2-40B4-BE49-F238E27FC236}">
                <a16:creationId xmlns:a16="http://schemas.microsoft.com/office/drawing/2014/main" id="{98D22A8F-879D-0C6B-D03C-909CA897D5E7}"/>
              </a:ext>
            </a:extLst>
          </p:cNvPr>
          <p:cNvSpPr/>
          <p:nvPr/>
        </p:nvSpPr>
        <p:spPr>
          <a:xfrm>
            <a:off x="10726807" y="124944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spTree>
    <p:extLst>
      <p:ext uri="{BB962C8B-B14F-4D97-AF65-F5344CB8AC3E}">
        <p14:creationId xmlns:p14="http://schemas.microsoft.com/office/powerpoint/2010/main" val="2584422197"/>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336E4-96D5-C07C-F8F1-D726F64A1DFE}"/>
              </a:ext>
            </a:extLst>
          </p:cNvPr>
          <p:cNvSpPr>
            <a:spLocks noGrp="1"/>
          </p:cNvSpPr>
          <p:nvPr>
            <p:ph type="ctrTitle"/>
          </p:nvPr>
        </p:nvSpPr>
        <p:spPr/>
        <p:txBody>
          <a:bodyPr/>
          <a:lstStyle/>
          <a:p>
            <a:r>
              <a:rPr lang="en-SG" dirty="0"/>
              <a:t>Options Wizard</a:t>
            </a:r>
            <a:endParaRPr lang="en-US" dirty="0"/>
          </a:p>
        </p:txBody>
      </p:sp>
      <p:sp>
        <p:nvSpPr>
          <p:cNvPr id="3" name="Subtitle 2">
            <a:extLst>
              <a:ext uri="{FF2B5EF4-FFF2-40B4-BE49-F238E27FC236}">
                <a16:creationId xmlns:a16="http://schemas.microsoft.com/office/drawing/2014/main" id="{86F0092C-03B1-9530-4E64-1EDD1DABDD7F}"/>
              </a:ext>
            </a:extLst>
          </p:cNvPr>
          <p:cNvSpPr>
            <a:spLocks noGrp="1"/>
          </p:cNvSpPr>
          <p:nvPr>
            <p:ph type="subTitle" idx="1"/>
          </p:nvPr>
        </p:nvSpPr>
        <p:spPr/>
        <p:txBody>
          <a:bodyPr/>
          <a:lstStyle/>
          <a:p>
            <a:pPr algn="just"/>
            <a:r>
              <a:rPr lang="en-US" sz="1800" dirty="0"/>
              <a:t>Whether you are new to options trading or exploring different strategies, the Options Wizard helps simplify the process. Simply answer a few questions on your market outlook, and the system will suggest strategies that align with your expectations.</a:t>
            </a:r>
          </a:p>
          <a:p>
            <a:pPr algn="just"/>
            <a:r>
              <a:rPr lang="en-US" sz="1800" b="1" dirty="0"/>
              <a:t>Explore Strategies</a:t>
            </a:r>
          </a:p>
          <a:p>
            <a:pPr algn="just"/>
            <a:r>
              <a:rPr lang="en-US" sz="1800" dirty="0"/>
              <a:t>Based on your price or volatility outlook, the Options Wizard will generate a list of potential strategies. You may further filter the results by criteria such as probability of profit, debit/credit strategies, and premium levels.</a:t>
            </a:r>
          </a:p>
        </p:txBody>
      </p:sp>
    </p:spTree>
    <p:extLst>
      <p:ext uri="{BB962C8B-B14F-4D97-AF65-F5344CB8AC3E}">
        <p14:creationId xmlns:p14="http://schemas.microsoft.com/office/powerpoint/2010/main" val="2460261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6874F-387C-E640-6267-A85F9F0967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E34273-0D48-DE2A-2137-7DF45317D299}"/>
              </a:ext>
            </a:extLst>
          </p:cNvPr>
          <p:cNvSpPr>
            <a:spLocks noGrp="1"/>
          </p:cNvSpPr>
          <p:nvPr>
            <p:ph type="title"/>
          </p:nvPr>
        </p:nvSpPr>
        <p:spPr/>
        <p:txBody>
          <a:bodyPr/>
          <a:lstStyle/>
          <a:p>
            <a:r>
              <a:rPr lang="en-US" dirty="0"/>
              <a:t>How do I use the Options Wizard?</a:t>
            </a:r>
          </a:p>
        </p:txBody>
      </p:sp>
      <p:sp>
        <p:nvSpPr>
          <p:cNvPr id="4" name="Content Placeholder 3">
            <a:extLst>
              <a:ext uri="{FF2B5EF4-FFF2-40B4-BE49-F238E27FC236}">
                <a16:creationId xmlns:a16="http://schemas.microsoft.com/office/drawing/2014/main" id="{5B12C4EA-D3B6-3BF8-B500-24E4390CA801}"/>
              </a:ext>
            </a:extLst>
          </p:cNvPr>
          <p:cNvSpPr>
            <a:spLocks noGrp="1"/>
          </p:cNvSpPr>
          <p:nvPr>
            <p:ph sz="quarter" idx="12"/>
          </p:nvPr>
        </p:nvSpPr>
        <p:spPr/>
        <p:txBody>
          <a:bodyPr>
            <a:normAutofit lnSpcReduction="10000"/>
          </a:bodyPr>
          <a:lstStyle/>
          <a:p>
            <a:r>
              <a:rPr lang="en-US" dirty="0"/>
              <a:t>Trade</a:t>
            </a:r>
          </a:p>
        </p:txBody>
      </p:sp>
      <p:sp>
        <p:nvSpPr>
          <p:cNvPr id="8" name="Slide Number Placeholder 7">
            <a:extLst>
              <a:ext uri="{FF2B5EF4-FFF2-40B4-BE49-F238E27FC236}">
                <a16:creationId xmlns:a16="http://schemas.microsoft.com/office/drawing/2014/main" id="{2065DBC1-7CB9-6825-5B39-8500DC1386EF}"/>
              </a:ext>
            </a:extLst>
          </p:cNvPr>
          <p:cNvSpPr>
            <a:spLocks noGrp="1"/>
          </p:cNvSpPr>
          <p:nvPr>
            <p:ph type="sldNum" sz="quarter" idx="14"/>
          </p:nvPr>
        </p:nvSpPr>
        <p:spPr/>
        <p:txBody>
          <a:bodyPr/>
          <a:lstStyle/>
          <a:p>
            <a:fld id="{F5FB77AC-8B1F-AB44-8C59-0D3B76C235A8}" type="slidenum">
              <a:rPr lang="en-US" smtClean="0"/>
              <a:pPr/>
              <a:t>9</a:t>
            </a:fld>
            <a:endParaRPr lang="en-US"/>
          </a:p>
        </p:txBody>
      </p:sp>
      <p:sp>
        <p:nvSpPr>
          <p:cNvPr id="15" name="Content Placeholder 2">
            <a:extLst>
              <a:ext uri="{FF2B5EF4-FFF2-40B4-BE49-F238E27FC236}">
                <a16:creationId xmlns:a16="http://schemas.microsoft.com/office/drawing/2014/main" id="{14F64D91-F5BB-BDA0-4D84-3593B7A4D80E}"/>
              </a:ext>
            </a:extLst>
          </p:cNvPr>
          <p:cNvSpPr txBox="1">
            <a:spLocks/>
          </p:cNvSpPr>
          <p:nvPr/>
        </p:nvSpPr>
        <p:spPr>
          <a:xfrm>
            <a:off x="623888" y="1213850"/>
            <a:ext cx="3855516" cy="4833288"/>
          </a:xfrm>
          <a:prstGeom prst="rect">
            <a:avLst/>
          </a:prstGeom>
        </p:spPr>
        <p:txBody>
          <a:bodyPr vert="horz" lIns="0" tIns="0" rIns="0" bIns="0" rtlCol="0">
            <a:noAutofit/>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300" dirty="0"/>
              <a:t>Click on </a:t>
            </a:r>
            <a:r>
              <a:rPr lang="en-US" sz="1300" b="1" dirty="0"/>
              <a:t>“Trade” </a:t>
            </a:r>
            <a:r>
              <a:rPr lang="en-US" sz="1300" dirty="0"/>
              <a:t>&gt; </a:t>
            </a:r>
            <a:r>
              <a:rPr lang="en-US" sz="1300" b="1" dirty="0"/>
              <a:t>“Order Ticket”</a:t>
            </a:r>
          </a:p>
          <a:p>
            <a:pPr marL="342900" indent="-342900">
              <a:buFont typeface="+mj-lt"/>
              <a:buAutoNum type="arabicPeriod"/>
            </a:pPr>
            <a:r>
              <a:rPr lang="en-US" sz="1300" dirty="0"/>
              <a:t>Select </a:t>
            </a:r>
            <a:r>
              <a:rPr lang="en-US" sz="1300" b="1" dirty="0"/>
              <a:t>“Options”</a:t>
            </a:r>
          </a:p>
          <a:p>
            <a:pPr marL="342900" indent="-342900">
              <a:buFont typeface="+mj-lt"/>
              <a:buAutoNum type="arabicPeriod"/>
            </a:pPr>
            <a:r>
              <a:rPr lang="en-US" sz="1300" dirty="0"/>
              <a:t>Click </a:t>
            </a:r>
            <a:r>
              <a:rPr lang="en-US" sz="1300" b="1" dirty="0"/>
              <a:t>“Options”</a:t>
            </a:r>
            <a:r>
              <a:rPr lang="en-US" sz="1300" dirty="0"/>
              <a:t>, enter the symbol of the underlying stock and press </a:t>
            </a:r>
            <a:r>
              <a:rPr lang="en-US" sz="1300" b="1" dirty="0"/>
              <a:t>“Enter”</a:t>
            </a:r>
          </a:p>
          <a:p>
            <a:pPr marL="342900" indent="-342900">
              <a:buFont typeface="+mj-lt"/>
              <a:buAutoNum type="arabicPeriod"/>
            </a:pPr>
            <a:r>
              <a:rPr lang="en-US" sz="1300" dirty="0"/>
              <a:t>Click on </a:t>
            </a:r>
            <a:r>
              <a:rPr lang="en-US" sz="1300" b="1" dirty="0"/>
              <a:t>“View Options Wizard”</a:t>
            </a:r>
          </a:p>
          <a:p>
            <a:pPr marL="342900" indent="-342900">
              <a:buFont typeface="+mj-lt"/>
              <a:buAutoNum type="arabicPeriod"/>
            </a:pPr>
            <a:r>
              <a:rPr lang="en-US" sz="1300" dirty="0"/>
              <a:t>Click on your projection.</a:t>
            </a:r>
          </a:p>
          <a:p>
            <a:pPr marL="342900" indent="-342900">
              <a:buFont typeface="+mj-lt"/>
              <a:buAutoNum type="arabicPeriod"/>
            </a:pPr>
            <a:r>
              <a:rPr lang="en-US" sz="1300" dirty="0"/>
              <a:t>Click </a:t>
            </a:r>
            <a:r>
              <a:rPr lang="en-US" sz="1300" b="1" dirty="0"/>
              <a:t>“Find Strategies”</a:t>
            </a:r>
          </a:p>
          <a:p>
            <a:pPr marL="342900" indent="-342900">
              <a:buFont typeface="+mj-lt"/>
              <a:buAutoNum type="arabicPeriod"/>
            </a:pPr>
            <a:r>
              <a:rPr lang="en-US" sz="1300" dirty="0"/>
              <a:t>Select the </a:t>
            </a:r>
            <a:r>
              <a:rPr lang="en-US" sz="1300" b="1" dirty="0"/>
              <a:t>time horizon </a:t>
            </a:r>
            <a:r>
              <a:rPr lang="en-US" sz="1300" dirty="0"/>
              <a:t>based on when you expect the stock price to reach your forecast</a:t>
            </a:r>
          </a:p>
          <a:p>
            <a:pPr marL="342900" indent="-342900">
              <a:buFont typeface="+mj-lt"/>
              <a:buAutoNum type="arabicPeriod"/>
            </a:pPr>
            <a:r>
              <a:rPr lang="en-US" sz="1300" dirty="0"/>
              <a:t>Enter the </a:t>
            </a:r>
            <a:r>
              <a:rPr lang="en-US" sz="1300" b="1" dirty="0"/>
              <a:t>expected percentage or value (USD) </a:t>
            </a:r>
            <a:r>
              <a:rPr lang="en-US" sz="1300" dirty="0"/>
              <a:t>increase or decrease in the stock price, then click </a:t>
            </a:r>
            <a:r>
              <a:rPr lang="en-US" sz="1300" b="1" dirty="0"/>
              <a:t>“Next”.</a:t>
            </a:r>
          </a:p>
          <a:p>
            <a:pPr marL="342900" indent="-342900">
              <a:buFont typeface="+mj-lt"/>
              <a:buAutoNum type="arabicPeriod"/>
            </a:pPr>
            <a:r>
              <a:rPr lang="en-US" sz="1300" dirty="0"/>
              <a:t>Select your preferred strategy</a:t>
            </a:r>
          </a:p>
          <a:p>
            <a:pPr marL="342900" indent="-342900">
              <a:buFont typeface="+mj-lt"/>
              <a:buAutoNum type="arabicPeriod"/>
            </a:pPr>
            <a:r>
              <a:rPr lang="en-US" sz="1300" dirty="0"/>
              <a:t>Enter the order details, such as Quantity, Price and Expiry</a:t>
            </a:r>
          </a:p>
          <a:p>
            <a:pPr marL="342900" indent="-342900">
              <a:buFont typeface="+mj-lt"/>
              <a:buAutoNum type="arabicPeriod"/>
            </a:pPr>
            <a:r>
              <a:rPr lang="en-US" sz="1300" dirty="0"/>
              <a:t>Click “</a:t>
            </a:r>
            <a:r>
              <a:rPr lang="en-US" sz="1300" b="1" dirty="0"/>
              <a:t>Buy Order</a:t>
            </a:r>
            <a:r>
              <a:rPr lang="en-US" sz="1300" dirty="0"/>
              <a:t>” or “</a:t>
            </a:r>
            <a:r>
              <a:rPr lang="en-US" sz="1300" b="1" dirty="0"/>
              <a:t>Sell Order</a:t>
            </a:r>
            <a:r>
              <a:rPr lang="en-US" sz="1300" dirty="0"/>
              <a:t>” to submit the order</a:t>
            </a:r>
          </a:p>
        </p:txBody>
      </p:sp>
      <p:sp>
        <p:nvSpPr>
          <p:cNvPr id="7" name="Rectangle 6">
            <a:extLst>
              <a:ext uri="{FF2B5EF4-FFF2-40B4-BE49-F238E27FC236}">
                <a16:creationId xmlns:a16="http://schemas.microsoft.com/office/drawing/2014/main" id="{1E364C5B-30E0-12DC-5462-3DEABD640E4C}"/>
              </a:ext>
            </a:extLst>
          </p:cNvPr>
          <p:cNvSpPr/>
          <p:nvPr/>
        </p:nvSpPr>
        <p:spPr>
          <a:xfrm>
            <a:off x="10783957" y="123039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pic>
        <p:nvPicPr>
          <p:cNvPr id="10" name="Screen Recording 9">
            <a:hlinkClick r:id="" action="ppaction://media"/>
            <a:extLst>
              <a:ext uri="{FF2B5EF4-FFF2-40B4-BE49-F238E27FC236}">
                <a16:creationId xmlns:a16="http://schemas.microsoft.com/office/drawing/2014/main" id="{42008BF5-4F2A-9065-DEEA-449CFC9FE947}"/>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479404" y="1230392"/>
            <a:ext cx="7200000" cy="3558750"/>
          </a:xfrm>
          <a:prstGeom prst="rect">
            <a:avLst/>
          </a:prstGeom>
        </p:spPr>
      </p:pic>
      <p:sp>
        <p:nvSpPr>
          <p:cNvPr id="9" name="Rectangle 8">
            <a:extLst>
              <a:ext uri="{FF2B5EF4-FFF2-40B4-BE49-F238E27FC236}">
                <a16:creationId xmlns:a16="http://schemas.microsoft.com/office/drawing/2014/main" id="{9F8A8DCE-EC51-5B2C-D669-DE885A303922}"/>
              </a:ext>
            </a:extLst>
          </p:cNvPr>
          <p:cNvSpPr/>
          <p:nvPr/>
        </p:nvSpPr>
        <p:spPr>
          <a:xfrm>
            <a:off x="10783956" y="1257138"/>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sp>
        <p:nvSpPr>
          <p:cNvPr id="3" name="TextBox 2">
            <a:extLst>
              <a:ext uri="{FF2B5EF4-FFF2-40B4-BE49-F238E27FC236}">
                <a16:creationId xmlns:a16="http://schemas.microsoft.com/office/drawing/2014/main" id="{D9345B6D-1EA7-D414-AA67-E37413B5DED5}"/>
              </a:ext>
            </a:extLst>
          </p:cNvPr>
          <p:cNvSpPr txBox="1"/>
          <p:nvPr/>
        </p:nvSpPr>
        <p:spPr>
          <a:xfrm>
            <a:off x="7124587" y="6596390"/>
            <a:ext cx="5067413" cy="261610"/>
          </a:xfrm>
          <a:prstGeom prst="rect">
            <a:avLst/>
          </a:prstGeom>
          <a:noFill/>
        </p:spPr>
        <p:txBody>
          <a:bodyPr wrap="none" rtlCol="0">
            <a:spAutoFit/>
          </a:bodyPr>
          <a:lstStyle/>
          <a:p>
            <a:r>
              <a:rPr lang="en-SG" sz="1100" dirty="0">
                <a:solidFill>
                  <a:srgbClr val="C00000"/>
                </a:solidFill>
              </a:rPr>
              <a:t>Note: 1 option contract typically represents 100 shares of the underlying stock.</a:t>
            </a:r>
          </a:p>
        </p:txBody>
      </p:sp>
    </p:spTree>
    <p:extLst>
      <p:ext uri="{BB962C8B-B14F-4D97-AF65-F5344CB8AC3E}">
        <p14:creationId xmlns:p14="http://schemas.microsoft.com/office/powerpoint/2010/main" val="4119216152"/>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4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6874F-387C-E640-6267-A85F9F096760}"/>
            </a:ext>
          </a:extLst>
        </p:cNvPr>
        <p:cNvGrpSpPr/>
        <p:nvPr/>
      </p:nvGrpSpPr>
      <p:grpSpPr>
        <a:xfrm>
          <a:off x="0" y="0"/>
          <a:ext cx="0" cy="0"/>
          <a:chOff x="0" y="0"/>
          <a:chExt cx="0" cy="0"/>
        </a:xfrm>
      </p:grpSpPr>
      <p:pic>
        <p:nvPicPr>
          <p:cNvPr id="6" name="Screen Recording 5">
            <a:hlinkClick r:id="" action="ppaction://media"/>
            <a:extLst>
              <a:ext uri="{FF2B5EF4-FFF2-40B4-BE49-F238E27FC236}">
                <a16:creationId xmlns:a16="http://schemas.microsoft.com/office/drawing/2014/main" id="{EFF8AD97-91DA-12AC-70C0-3935E4CD1C1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479404" y="1230392"/>
            <a:ext cx="7200000" cy="3558750"/>
          </a:xfrm>
          <a:prstGeom prst="rect">
            <a:avLst/>
          </a:prstGeom>
        </p:spPr>
      </p:pic>
      <p:sp>
        <p:nvSpPr>
          <p:cNvPr id="2" name="Title 1">
            <a:extLst>
              <a:ext uri="{FF2B5EF4-FFF2-40B4-BE49-F238E27FC236}">
                <a16:creationId xmlns:a16="http://schemas.microsoft.com/office/drawing/2014/main" id="{58E34273-0D48-DE2A-2137-7DF45317D299}"/>
              </a:ext>
            </a:extLst>
          </p:cNvPr>
          <p:cNvSpPr>
            <a:spLocks noGrp="1"/>
          </p:cNvSpPr>
          <p:nvPr>
            <p:ph type="title"/>
          </p:nvPr>
        </p:nvSpPr>
        <p:spPr/>
        <p:txBody>
          <a:bodyPr/>
          <a:lstStyle/>
          <a:p>
            <a:r>
              <a:rPr lang="en-US" dirty="0"/>
              <a:t>How do I place an options order?</a:t>
            </a:r>
          </a:p>
        </p:txBody>
      </p:sp>
      <p:sp>
        <p:nvSpPr>
          <p:cNvPr id="4" name="Content Placeholder 3">
            <a:extLst>
              <a:ext uri="{FF2B5EF4-FFF2-40B4-BE49-F238E27FC236}">
                <a16:creationId xmlns:a16="http://schemas.microsoft.com/office/drawing/2014/main" id="{5B12C4EA-D3B6-3BF8-B500-24E4390CA801}"/>
              </a:ext>
            </a:extLst>
          </p:cNvPr>
          <p:cNvSpPr>
            <a:spLocks noGrp="1"/>
          </p:cNvSpPr>
          <p:nvPr>
            <p:ph sz="quarter" idx="12"/>
          </p:nvPr>
        </p:nvSpPr>
        <p:spPr/>
        <p:txBody>
          <a:bodyPr>
            <a:normAutofit lnSpcReduction="10000"/>
          </a:bodyPr>
          <a:lstStyle/>
          <a:p>
            <a:r>
              <a:rPr lang="en-US" dirty="0"/>
              <a:t>Trade</a:t>
            </a:r>
          </a:p>
        </p:txBody>
      </p:sp>
      <p:sp>
        <p:nvSpPr>
          <p:cNvPr id="8" name="Slide Number Placeholder 7">
            <a:extLst>
              <a:ext uri="{FF2B5EF4-FFF2-40B4-BE49-F238E27FC236}">
                <a16:creationId xmlns:a16="http://schemas.microsoft.com/office/drawing/2014/main" id="{2065DBC1-7CB9-6825-5B39-8500DC1386EF}"/>
              </a:ext>
            </a:extLst>
          </p:cNvPr>
          <p:cNvSpPr>
            <a:spLocks noGrp="1"/>
          </p:cNvSpPr>
          <p:nvPr>
            <p:ph type="sldNum" sz="quarter" idx="14"/>
          </p:nvPr>
        </p:nvSpPr>
        <p:spPr/>
        <p:txBody>
          <a:bodyPr/>
          <a:lstStyle/>
          <a:p>
            <a:fld id="{F5FB77AC-8B1F-AB44-8C59-0D3B76C235A8}" type="slidenum">
              <a:rPr lang="en-US" smtClean="0"/>
              <a:pPr/>
              <a:t>10</a:t>
            </a:fld>
            <a:endParaRPr lang="en-US"/>
          </a:p>
        </p:txBody>
      </p:sp>
      <p:sp>
        <p:nvSpPr>
          <p:cNvPr id="15" name="Content Placeholder 2">
            <a:extLst>
              <a:ext uri="{FF2B5EF4-FFF2-40B4-BE49-F238E27FC236}">
                <a16:creationId xmlns:a16="http://schemas.microsoft.com/office/drawing/2014/main" id="{14F64D91-F5BB-BDA0-4D84-3593B7A4D80E}"/>
              </a:ext>
            </a:extLst>
          </p:cNvPr>
          <p:cNvSpPr txBox="1">
            <a:spLocks/>
          </p:cNvSpPr>
          <p:nvPr/>
        </p:nvSpPr>
        <p:spPr>
          <a:xfrm>
            <a:off x="623888" y="1213849"/>
            <a:ext cx="3855516" cy="5482225"/>
          </a:xfrm>
          <a:prstGeom prst="rect">
            <a:avLst/>
          </a:prstGeom>
        </p:spPr>
        <p:txBody>
          <a:bodyPr vert="horz" lIns="0" tIns="0" rIns="0" bIns="0" rtlCol="0">
            <a:noAutofit/>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300" dirty="0"/>
              <a:t>Click on </a:t>
            </a:r>
            <a:r>
              <a:rPr lang="en-US" sz="1300" b="1" dirty="0"/>
              <a:t>“Trade” </a:t>
            </a:r>
            <a:r>
              <a:rPr lang="en-US" sz="1300" dirty="0"/>
              <a:t>&gt; </a:t>
            </a:r>
            <a:r>
              <a:rPr lang="en-US" sz="1300" b="1" dirty="0"/>
              <a:t>“Order Ticket”</a:t>
            </a:r>
          </a:p>
          <a:p>
            <a:pPr marL="342900" indent="-342900">
              <a:buFont typeface="+mj-lt"/>
              <a:buAutoNum type="arabicPeriod"/>
            </a:pPr>
            <a:r>
              <a:rPr lang="en-US" sz="1300" dirty="0"/>
              <a:t>Select </a:t>
            </a:r>
            <a:r>
              <a:rPr lang="en-US" sz="1300" b="1" dirty="0"/>
              <a:t>“Options”</a:t>
            </a:r>
          </a:p>
          <a:p>
            <a:pPr marL="342900" indent="-342900">
              <a:buFont typeface="+mj-lt"/>
              <a:buAutoNum type="arabicPeriod"/>
            </a:pPr>
            <a:r>
              <a:rPr lang="en-US" sz="1300" dirty="0"/>
              <a:t>Click </a:t>
            </a:r>
            <a:r>
              <a:rPr lang="en-US" sz="1300" b="1" dirty="0"/>
              <a:t>“Options”</a:t>
            </a:r>
            <a:r>
              <a:rPr lang="en-US" sz="1300" dirty="0"/>
              <a:t>, enter the symbol of the underlying stock and press </a:t>
            </a:r>
            <a:r>
              <a:rPr lang="en-US" sz="1300" b="1" dirty="0"/>
              <a:t>“Enter”</a:t>
            </a:r>
          </a:p>
          <a:p>
            <a:pPr marL="342900" indent="-342900">
              <a:buFont typeface="+mj-lt"/>
              <a:buAutoNum type="arabicPeriod"/>
            </a:pPr>
            <a:r>
              <a:rPr lang="en-US" sz="1300" dirty="0"/>
              <a:t>Click on </a:t>
            </a:r>
            <a:r>
              <a:rPr lang="en-US" sz="1300" b="1" dirty="0"/>
              <a:t>“View Options Chain”</a:t>
            </a:r>
          </a:p>
          <a:p>
            <a:pPr marL="342900" indent="-342900">
              <a:buFont typeface="+mj-lt"/>
              <a:buAutoNum type="arabicPeriod"/>
            </a:pPr>
            <a:r>
              <a:rPr lang="en-US" sz="1300" dirty="0"/>
              <a:t>Scroll through the expiration dates and </a:t>
            </a:r>
            <a:r>
              <a:rPr lang="en-US" sz="1300" b="1" dirty="0"/>
              <a:t>select your preferred expiration date.</a:t>
            </a:r>
          </a:p>
          <a:p>
            <a:pPr marL="342900" indent="-342900">
              <a:buFont typeface="+mj-lt"/>
              <a:buAutoNum type="arabicPeriod"/>
            </a:pPr>
            <a:r>
              <a:rPr lang="en-SG" sz="1300" dirty="0"/>
              <a:t>Scroll up or down to view and </a:t>
            </a:r>
            <a:r>
              <a:rPr lang="en-SG" sz="1300" b="1" dirty="0"/>
              <a:t>select the available strike prices.</a:t>
            </a:r>
            <a:endParaRPr lang="en-US" sz="1300" b="1" dirty="0"/>
          </a:p>
          <a:p>
            <a:pPr marL="342900" indent="-342900">
              <a:buFont typeface="+mj-lt"/>
              <a:buAutoNum type="arabicPeriod"/>
            </a:pPr>
            <a:r>
              <a:rPr lang="en-US" sz="1300" dirty="0"/>
              <a:t>Select the option you wish to trade</a:t>
            </a:r>
          </a:p>
          <a:p>
            <a:pPr lvl="1">
              <a:spcBef>
                <a:spcPts val="0"/>
              </a:spcBef>
            </a:pPr>
            <a:r>
              <a:rPr lang="en-US" sz="1300" b="1" dirty="0"/>
              <a:t>To buy: </a:t>
            </a:r>
            <a:r>
              <a:rPr lang="en-US" sz="1300" dirty="0"/>
              <a:t>Click the </a:t>
            </a:r>
            <a:r>
              <a:rPr lang="en-US" sz="1300" b="1" dirty="0"/>
              <a:t>Ask Price</a:t>
            </a:r>
          </a:p>
          <a:p>
            <a:pPr lvl="1">
              <a:spcBef>
                <a:spcPts val="0"/>
              </a:spcBef>
            </a:pPr>
            <a:r>
              <a:rPr lang="en-US" sz="1300" b="1" dirty="0"/>
              <a:t>To sell: </a:t>
            </a:r>
            <a:r>
              <a:rPr lang="en-US" sz="1300" dirty="0"/>
              <a:t>Click the </a:t>
            </a:r>
            <a:r>
              <a:rPr lang="en-US" sz="1300" b="1" dirty="0"/>
              <a:t>Bid Price</a:t>
            </a:r>
          </a:p>
          <a:p>
            <a:pPr lvl="1">
              <a:spcBef>
                <a:spcPts val="0"/>
              </a:spcBef>
            </a:pPr>
            <a:r>
              <a:rPr lang="en-US" sz="1300" dirty="0"/>
              <a:t>Select multiple to create a multi leg strategies</a:t>
            </a:r>
          </a:p>
          <a:p>
            <a:pPr marL="342900" indent="-342900">
              <a:buFont typeface="+mj-lt"/>
              <a:buAutoNum type="arabicPeriod"/>
            </a:pPr>
            <a:r>
              <a:rPr lang="en-US" sz="1300" dirty="0"/>
              <a:t>Review your order</a:t>
            </a:r>
          </a:p>
          <a:p>
            <a:pPr marL="342900" indent="-342900">
              <a:buFont typeface="+mj-lt"/>
              <a:buAutoNum type="arabicPeriod"/>
            </a:pPr>
            <a:r>
              <a:rPr lang="en-SG" sz="1300" dirty="0"/>
              <a:t>Click </a:t>
            </a:r>
            <a:r>
              <a:rPr lang="en-SG" sz="1300" b="1" dirty="0"/>
              <a:t>“Order” </a:t>
            </a:r>
            <a:r>
              <a:rPr lang="en-SG" sz="1300" dirty="0"/>
              <a:t>to proceed to the order ticket.</a:t>
            </a:r>
          </a:p>
          <a:p>
            <a:pPr marL="342900" indent="-342900">
              <a:buFont typeface="+mj-lt"/>
              <a:buAutoNum type="arabicPeriod"/>
            </a:pPr>
            <a:r>
              <a:rPr lang="en-SG" sz="1300" dirty="0"/>
              <a:t>Enter the order details, such as Quantity, Price and Expiry.</a:t>
            </a:r>
          </a:p>
          <a:p>
            <a:pPr marL="342900" indent="-342900">
              <a:buFont typeface="+mj-lt"/>
              <a:buAutoNum type="arabicPeriod"/>
            </a:pPr>
            <a:r>
              <a:rPr lang="en-SG" sz="1300" dirty="0"/>
              <a:t>Click </a:t>
            </a:r>
            <a:r>
              <a:rPr lang="en-SG" sz="1300" b="1" dirty="0"/>
              <a:t>“Buy Order</a:t>
            </a:r>
            <a:r>
              <a:rPr lang="en-SG" sz="1300" dirty="0"/>
              <a:t>” or “</a:t>
            </a:r>
            <a:r>
              <a:rPr lang="en-SG" sz="1300" b="1" dirty="0"/>
              <a:t>Sell Order</a:t>
            </a:r>
            <a:r>
              <a:rPr lang="en-SG" sz="1300" dirty="0"/>
              <a:t>” to submit the order.</a:t>
            </a:r>
            <a:endParaRPr lang="en-US" sz="1300" dirty="0"/>
          </a:p>
          <a:p>
            <a:pPr marL="0" indent="0">
              <a:buNone/>
            </a:pPr>
            <a:endParaRPr lang="en-US" sz="1300" b="1" dirty="0"/>
          </a:p>
        </p:txBody>
      </p:sp>
      <p:sp>
        <p:nvSpPr>
          <p:cNvPr id="7" name="Rectangle 6">
            <a:extLst>
              <a:ext uri="{FF2B5EF4-FFF2-40B4-BE49-F238E27FC236}">
                <a16:creationId xmlns:a16="http://schemas.microsoft.com/office/drawing/2014/main" id="{1E364C5B-30E0-12DC-5462-3DEABD640E4C}"/>
              </a:ext>
            </a:extLst>
          </p:cNvPr>
          <p:cNvSpPr/>
          <p:nvPr/>
        </p:nvSpPr>
        <p:spPr>
          <a:xfrm>
            <a:off x="10783957" y="123039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sp>
        <p:nvSpPr>
          <p:cNvPr id="9" name="Rectangle 8">
            <a:extLst>
              <a:ext uri="{FF2B5EF4-FFF2-40B4-BE49-F238E27FC236}">
                <a16:creationId xmlns:a16="http://schemas.microsoft.com/office/drawing/2014/main" id="{9F8A8DCE-EC51-5B2C-D669-DE885A303922}"/>
              </a:ext>
            </a:extLst>
          </p:cNvPr>
          <p:cNvSpPr/>
          <p:nvPr/>
        </p:nvSpPr>
        <p:spPr>
          <a:xfrm>
            <a:off x="10783956" y="1257138"/>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sp>
        <p:nvSpPr>
          <p:cNvPr id="12" name="TextBox 11">
            <a:extLst>
              <a:ext uri="{FF2B5EF4-FFF2-40B4-BE49-F238E27FC236}">
                <a16:creationId xmlns:a16="http://schemas.microsoft.com/office/drawing/2014/main" id="{66F4EB05-DE8E-8099-A679-27240EA89A0F}"/>
              </a:ext>
            </a:extLst>
          </p:cNvPr>
          <p:cNvSpPr txBox="1"/>
          <p:nvPr/>
        </p:nvSpPr>
        <p:spPr>
          <a:xfrm>
            <a:off x="7124587" y="6596390"/>
            <a:ext cx="5067413" cy="261610"/>
          </a:xfrm>
          <a:prstGeom prst="rect">
            <a:avLst/>
          </a:prstGeom>
          <a:noFill/>
        </p:spPr>
        <p:txBody>
          <a:bodyPr wrap="none" rtlCol="0">
            <a:spAutoFit/>
          </a:bodyPr>
          <a:lstStyle/>
          <a:p>
            <a:r>
              <a:rPr lang="en-SG" sz="1100" dirty="0">
                <a:solidFill>
                  <a:srgbClr val="C00000"/>
                </a:solidFill>
              </a:rPr>
              <a:t>Note: 1 option contract typically represents 100 shares of the underlying stock.</a:t>
            </a:r>
          </a:p>
        </p:txBody>
      </p:sp>
    </p:spTree>
    <p:extLst>
      <p:ext uri="{BB962C8B-B14F-4D97-AF65-F5344CB8AC3E}">
        <p14:creationId xmlns:p14="http://schemas.microsoft.com/office/powerpoint/2010/main" val="178736819"/>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9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6874F-387C-E640-6267-A85F9F096760}"/>
            </a:ext>
          </a:extLst>
        </p:cNvPr>
        <p:cNvGrpSpPr/>
        <p:nvPr/>
      </p:nvGrpSpPr>
      <p:grpSpPr>
        <a:xfrm>
          <a:off x="0" y="0"/>
          <a:ext cx="0" cy="0"/>
          <a:chOff x="0" y="0"/>
          <a:chExt cx="0" cy="0"/>
        </a:xfrm>
      </p:grpSpPr>
      <p:pic>
        <p:nvPicPr>
          <p:cNvPr id="5" name="Screen Recording 2">
            <a:hlinkClick r:id="" action="ppaction://media"/>
            <a:extLst>
              <a:ext uri="{FF2B5EF4-FFF2-40B4-BE49-F238E27FC236}">
                <a16:creationId xmlns:a16="http://schemas.microsoft.com/office/drawing/2014/main" id="{26354494-D26A-E4C4-7B19-535A0AC14DD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479404" y="1230392"/>
            <a:ext cx="7200001" cy="3558750"/>
          </a:xfrm>
          <a:prstGeom prst="rect">
            <a:avLst/>
          </a:prstGeom>
        </p:spPr>
      </p:pic>
      <p:sp>
        <p:nvSpPr>
          <p:cNvPr id="2" name="Title 1">
            <a:extLst>
              <a:ext uri="{FF2B5EF4-FFF2-40B4-BE49-F238E27FC236}">
                <a16:creationId xmlns:a16="http://schemas.microsoft.com/office/drawing/2014/main" id="{58E34273-0D48-DE2A-2137-7DF45317D299}"/>
              </a:ext>
            </a:extLst>
          </p:cNvPr>
          <p:cNvSpPr>
            <a:spLocks noGrp="1"/>
          </p:cNvSpPr>
          <p:nvPr>
            <p:ph type="title"/>
          </p:nvPr>
        </p:nvSpPr>
        <p:spPr/>
        <p:txBody>
          <a:bodyPr/>
          <a:lstStyle/>
          <a:p>
            <a:r>
              <a:rPr lang="en-US" dirty="0"/>
              <a:t>How do I amend or cancel an order</a:t>
            </a:r>
          </a:p>
        </p:txBody>
      </p:sp>
      <p:sp>
        <p:nvSpPr>
          <p:cNvPr id="4" name="Content Placeholder 3">
            <a:extLst>
              <a:ext uri="{FF2B5EF4-FFF2-40B4-BE49-F238E27FC236}">
                <a16:creationId xmlns:a16="http://schemas.microsoft.com/office/drawing/2014/main" id="{5B12C4EA-D3B6-3BF8-B500-24E4390CA801}"/>
              </a:ext>
            </a:extLst>
          </p:cNvPr>
          <p:cNvSpPr>
            <a:spLocks noGrp="1"/>
          </p:cNvSpPr>
          <p:nvPr>
            <p:ph sz="quarter" idx="12"/>
          </p:nvPr>
        </p:nvSpPr>
        <p:spPr/>
        <p:txBody>
          <a:bodyPr>
            <a:normAutofit lnSpcReduction="10000"/>
          </a:bodyPr>
          <a:lstStyle/>
          <a:p>
            <a:r>
              <a:rPr lang="en-US" dirty="0"/>
              <a:t>Trade</a:t>
            </a:r>
          </a:p>
        </p:txBody>
      </p:sp>
      <p:sp>
        <p:nvSpPr>
          <p:cNvPr id="8" name="Slide Number Placeholder 7">
            <a:extLst>
              <a:ext uri="{FF2B5EF4-FFF2-40B4-BE49-F238E27FC236}">
                <a16:creationId xmlns:a16="http://schemas.microsoft.com/office/drawing/2014/main" id="{2065DBC1-7CB9-6825-5B39-8500DC1386EF}"/>
              </a:ext>
            </a:extLst>
          </p:cNvPr>
          <p:cNvSpPr>
            <a:spLocks noGrp="1"/>
          </p:cNvSpPr>
          <p:nvPr>
            <p:ph type="sldNum" sz="quarter" idx="14"/>
          </p:nvPr>
        </p:nvSpPr>
        <p:spPr/>
        <p:txBody>
          <a:bodyPr/>
          <a:lstStyle/>
          <a:p>
            <a:fld id="{F5FB77AC-8B1F-AB44-8C59-0D3B76C235A8}" type="slidenum">
              <a:rPr lang="en-US" smtClean="0"/>
              <a:pPr/>
              <a:t>11</a:t>
            </a:fld>
            <a:endParaRPr lang="en-US"/>
          </a:p>
        </p:txBody>
      </p:sp>
      <p:sp>
        <p:nvSpPr>
          <p:cNvPr id="15" name="Content Placeholder 2">
            <a:extLst>
              <a:ext uri="{FF2B5EF4-FFF2-40B4-BE49-F238E27FC236}">
                <a16:creationId xmlns:a16="http://schemas.microsoft.com/office/drawing/2014/main" id="{14F64D91-F5BB-BDA0-4D84-3593B7A4D80E}"/>
              </a:ext>
            </a:extLst>
          </p:cNvPr>
          <p:cNvSpPr txBox="1">
            <a:spLocks/>
          </p:cNvSpPr>
          <p:nvPr/>
        </p:nvSpPr>
        <p:spPr>
          <a:xfrm>
            <a:off x="623888" y="1223375"/>
            <a:ext cx="3855516" cy="4833288"/>
          </a:xfrm>
          <a:prstGeom prst="rect">
            <a:avLst/>
          </a:prstGeom>
        </p:spPr>
        <p:txBody>
          <a:bodyPr vert="horz" lIns="0" tIns="0" rIns="0" bIns="0" rtlCol="0">
            <a:normAutofit/>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400" dirty="0"/>
              <a:t>Click </a:t>
            </a:r>
            <a:r>
              <a:rPr lang="en-US" sz="1400" b="1" dirty="0"/>
              <a:t>“Trade” </a:t>
            </a:r>
            <a:r>
              <a:rPr lang="en-US" sz="1400" dirty="0"/>
              <a:t>&gt; </a:t>
            </a:r>
            <a:r>
              <a:rPr lang="en-US" sz="1400" b="1" dirty="0"/>
              <a:t>“Orders &amp; Trades”</a:t>
            </a:r>
          </a:p>
          <a:p>
            <a:pPr marL="342900" indent="-342900">
              <a:buFont typeface="+mj-lt"/>
              <a:buAutoNum type="arabicPeriod"/>
            </a:pPr>
            <a:r>
              <a:rPr lang="en-US" sz="1400" dirty="0"/>
              <a:t>Select the order you would like to amend or cancel</a:t>
            </a:r>
          </a:p>
          <a:p>
            <a:pPr marL="342900" indent="-342900">
              <a:buFont typeface="+mj-lt"/>
              <a:buAutoNum type="arabicPeriod"/>
            </a:pPr>
            <a:r>
              <a:rPr lang="en-US" sz="1400" dirty="0"/>
              <a:t>Click the three-dot menu      and select </a:t>
            </a:r>
            <a:r>
              <a:rPr lang="en-US" sz="1400" b="1" dirty="0"/>
              <a:t>“Cancel” </a:t>
            </a:r>
            <a:r>
              <a:rPr lang="en-US" sz="1400" dirty="0"/>
              <a:t>or </a:t>
            </a:r>
            <a:r>
              <a:rPr lang="en-US" sz="1400" b="1" dirty="0"/>
              <a:t>“Amend”</a:t>
            </a:r>
            <a:r>
              <a:rPr lang="en-US" sz="1400" dirty="0"/>
              <a:t>.</a:t>
            </a:r>
          </a:p>
          <a:p>
            <a:pPr marL="342900" indent="-342900">
              <a:buFont typeface="+mj-lt"/>
              <a:buAutoNum type="arabicPeriod"/>
            </a:pPr>
            <a:r>
              <a:rPr lang="en-US" sz="1400" dirty="0"/>
              <a:t>To modify an order: Update the required order parameters and click “Submit Amend Order”.</a:t>
            </a:r>
          </a:p>
          <a:p>
            <a:pPr marL="342900" indent="-342900">
              <a:buFont typeface="+mj-lt"/>
              <a:buAutoNum type="arabicPeriod"/>
            </a:pPr>
            <a:r>
              <a:rPr lang="en-SG" sz="1400" dirty="0"/>
              <a:t>To cancel an order: Click “Cancel” to cancel the order.</a:t>
            </a:r>
            <a:endParaRPr lang="en-US" sz="1400" dirty="0"/>
          </a:p>
        </p:txBody>
      </p:sp>
      <p:sp>
        <p:nvSpPr>
          <p:cNvPr id="7" name="Rectangle 6">
            <a:extLst>
              <a:ext uri="{FF2B5EF4-FFF2-40B4-BE49-F238E27FC236}">
                <a16:creationId xmlns:a16="http://schemas.microsoft.com/office/drawing/2014/main" id="{1E364C5B-30E0-12DC-5462-3DEABD640E4C}"/>
              </a:ext>
            </a:extLst>
          </p:cNvPr>
          <p:cNvSpPr/>
          <p:nvPr/>
        </p:nvSpPr>
        <p:spPr>
          <a:xfrm>
            <a:off x="10783957" y="123039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sp>
        <p:nvSpPr>
          <p:cNvPr id="9" name="Rectangle 8">
            <a:extLst>
              <a:ext uri="{FF2B5EF4-FFF2-40B4-BE49-F238E27FC236}">
                <a16:creationId xmlns:a16="http://schemas.microsoft.com/office/drawing/2014/main" id="{9F8A8DCE-EC51-5B2C-D669-DE885A303922}"/>
              </a:ext>
            </a:extLst>
          </p:cNvPr>
          <p:cNvSpPr/>
          <p:nvPr/>
        </p:nvSpPr>
        <p:spPr>
          <a:xfrm>
            <a:off x="10783956" y="1257138"/>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sp>
        <p:nvSpPr>
          <p:cNvPr id="12" name="TextBox 11">
            <a:extLst>
              <a:ext uri="{FF2B5EF4-FFF2-40B4-BE49-F238E27FC236}">
                <a16:creationId xmlns:a16="http://schemas.microsoft.com/office/drawing/2014/main" id="{66F4EB05-DE8E-8099-A679-27240EA89A0F}"/>
              </a:ext>
            </a:extLst>
          </p:cNvPr>
          <p:cNvSpPr txBox="1"/>
          <p:nvPr/>
        </p:nvSpPr>
        <p:spPr>
          <a:xfrm>
            <a:off x="7124587" y="6596390"/>
            <a:ext cx="5067413" cy="261610"/>
          </a:xfrm>
          <a:prstGeom prst="rect">
            <a:avLst/>
          </a:prstGeom>
          <a:noFill/>
        </p:spPr>
        <p:txBody>
          <a:bodyPr wrap="none" rtlCol="0">
            <a:spAutoFit/>
          </a:bodyPr>
          <a:lstStyle/>
          <a:p>
            <a:r>
              <a:rPr lang="en-SG" sz="1100" dirty="0">
                <a:solidFill>
                  <a:srgbClr val="C00000"/>
                </a:solidFill>
              </a:rPr>
              <a:t>Note: 1 option contract typically represents 100 shares of the underlying stock.</a:t>
            </a:r>
          </a:p>
        </p:txBody>
      </p:sp>
      <p:pic>
        <p:nvPicPr>
          <p:cNvPr id="10" name="Picture 9">
            <a:extLst>
              <a:ext uri="{FF2B5EF4-FFF2-40B4-BE49-F238E27FC236}">
                <a16:creationId xmlns:a16="http://schemas.microsoft.com/office/drawing/2014/main" id="{209C629C-3F2C-7F13-FFEF-7726FBACE90D}"/>
              </a:ext>
            </a:extLst>
          </p:cNvPr>
          <p:cNvPicPr>
            <a:picLocks noChangeAspect="1"/>
          </p:cNvPicPr>
          <p:nvPr/>
        </p:nvPicPr>
        <p:blipFill>
          <a:blip r:embed="rId5"/>
          <a:stretch>
            <a:fillRect/>
          </a:stretch>
        </p:blipFill>
        <p:spPr>
          <a:xfrm>
            <a:off x="2949576" y="2106664"/>
            <a:ext cx="200025" cy="333375"/>
          </a:xfrm>
          <a:prstGeom prst="rect">
            <a:avLst/>
          </a:prstGeom>
        </p:spPr>
      </p:pic>
    </p:spTree>
    <p:extLst>
      <p:ext uri="{BB962C8B-B14F-4D97-AF65-F5344CB8AC3E}">
        <p14:creationId xmlns:p14="http://schemas.microsoft.com/office/powerpoint/2010/main" val="3071408329"/>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44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55D8FC-0BF0-429C-4E49-2496FF0F18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C26B1D-F5ED-C0B8-7DE2-ED1F1E4B6C89}"/>
              </a:ext>
            </a:extLst>
          </p:cNvPr>
          <p:cNvSpPr>
            <a:spLocks noGrp="1"/>
          </p:cNvSpPr>
          <p:nvPr>
            <p:ph type="ctrTitle"/>
          </p:nvPr>
        </p:nvSpPr>
        <p:spPr/>
        <p:txBody>
          <a:bodyPr/>
          <a:lstStyle/>
          <a:p>
            <a:r>
              <a:rPr lang="en-SG" dirty="0"/>
              <a:t>Watchlist</a:t>
            </a:r>
            <a:endParaRPr lang="en-US" dirty="0"/>
          </a:p>
        </p:txBody>
      </p:sp>
      <p:sp>
        <p:nvSpPr>
          <p:cNvPr id="3" name="Subtitle 2">
            <a:extLst>
              <a:ext uri="{FF2B5EF4-FFF2-40B4-BE49-F238E27FC236}">
                <a16:creationId xmlns:a16="http://schemas.microsoft.com/office/drawing/2014/main" id="{A00DA4D7-7872-136B-A1E8-1CE8D7F76D4A}"/>
              </a:ext>
            </a:extLst>
          </p:cNvPr>
          <p:cNvSpPr>
            <a:spLocks noGrp="1"/>
          </p:cNvSpPr>
          <p:nvPr>
            <p:ph type="subTitle" idx="1"/>
          </p:nvPr>
        </p:nvSpPr>
        <p:spPr/>
        <p:txBody>
          <a:bodyPr/>
          <a:lstStyle/>
          <a:p>
            <a:pPr algn="just"/>
            <a:r>
              <a:rPr lang="en-SG" sz="1800" dirty="0"/>
              <a:t>Create and monitor selected securities, track their prices and market movements, and access related news. You can also use your watchlist to filter the Events Calendar for relevant corporate events, such as earnings, dividend ex-dates, corporate actions and other upcoming events.</a:t>
            </a:r>
            <a:endParaRPr lang="en-US" sz="1800" dirty="0"/>
          </a:p>
        </p:txBody>
      </p:sp>
    </p:spTree>
    <p:extLst>
      <p:ext uri="{BB962C8B-B14F-4D97-AF65-F5344CB8AC3E}">
        <p14:creationId xmlns:p14="http://schemas.microsoft.com/office/powerpoint/2010/main" val="1326590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0FEDF-4F18-C1D1-B4F2-4A8C2C7529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76C4E4-9AA5-61DB-86FF-B66563E298F5}"/>
              </a:ext>
            </a:extLst>
          </p:cNvPr>
          <p:cNvSpPr>
            <a:spLocks noGrp="1"/>
          </p:cNvSpPr>
          <p:nvPr>
            <p:ph type="title"/>
          </p:nvPr>
        </p:nvSpPr>
        <p:spPr/>
        <p:txBody>
          <a:bodyPr/>
          <a:lstStyle/>
          <a:p>
            <a:r>
              <a:rPr lang="en-US" dirty="0"/>
              <a:t>How do I create a new Watchlist?</a:t>
            </a:r>
          </a:p>
        </p:txBody>
      </p:sp>
      <p:sp>
        <p:nvSpPr>
          <p:cNvPr id="4" name="Content Placeholder 3">
            <a:extLst>
              <a:ext uri="{FF2B5EF4-FFF2-40B4-BE49-F238E27FC236}">
                <a16:creationId xmlns:a16="http://schemas.microsoft.com/office/drawing/2014/main" id="{39863870-BDF7-F5D9-370F-FEAE904881F2}"/>
              </a:ext>
            </a:extLst>
          </p:cNvPr>
          <p:cNvSpPr>
            <a:spLocks noGrp="1"/>
          </p:cNvSpPr>
          <p:nvPr>
            <p:ph sz="quarter" idx="12"/>
          </p:nvPr>
        </p:nvSpPr>
        <p:spPr/>
        <p:txBody>
          <a:bodyPr>
            <a:normAutofit lnSpcReduction="10000"/>
          </a:bodyPr>
          <a:lstStyle/>
          <a:p>
            <a:r>
              <a:rPr lang="en-US" dirty="0"/>
              <a:t>Watchlist</a:t>
            </a:r>
          </a:p>
        </p:txBody>
      </p:sp>
      <p:sp>
        <p:nvSpPr>
          <p:cNvPr id="8" name="Slide Number Placeholder 7">
            <a:extLst>
              <a:ext uri="{FF2B5EF4-FFF2-40B4-BE49-F238E27FC236}">
                <a16:creationId xmlns:a16="http://schemas.microsoft.com/office/drawing/2014/main" id="{AD89A771-B27C-D6EA-7695-A0173DDD2F35}"/>
              </a:ext>
            </a:extLst>
          </p:cNvPr>
          <p:cNvSpPr>
            <a:spLocks noGrp="1"/>
          </p:cNvSpPr>
          <p:nvPr>
            <p:ph type="sldNum" sz="quarter" idx="14"/>
          </p:nvPr>
        </p:nvSpPr>
        <p:spPr/>
        <p:txBody>
          <a:bodyPr/>
          <a:lstStyle/>
          <a:p>
            <a:fld id="{F5FB77AC-8B1F-AB44-8C59-0D3B76C235A8}" type="slidenum">
              <a:rPr lang="en-US" smtClean="0"/>
              <a:pPr/>
              <a:t>13</a:t>
            </a:fld>
            <a:endParaRPr lang="en-US"/>
          </a:p>
        </p:txBody>
      </p:sp>
      <p:sp>
        <p:nvSpPr>
          <p:cNvPr id="15" name="Content Placeholder 2">
            <a:extLst>
              <a:ext uri="{FF2B5EF4-FFF2-40B4-BE49-F238E27FC236}">
                <a16:creationId xmlns:a16="http://schemas.microsoft.com/office/drawing/2014/main" id="{19342431-C94B-90A6-DC44-62BC1772099C}"/>
              </a:ext>
            </a:extLst>
          </p:cNvPr>
          <p:cNvSpPr txBox="1">
            <a:spLocks/>
          </p:cNvSpPr>
          <p:nvPr/>
        </p:nvSpPr>
        <p:spPr>
          <a:xfrm>
            <a:off x="623889" y="1230392"/>
            <a:ext cx="3855516" cy="4833288"/>
          </a:xfrm>
          <a:prstGeom prst="rect">
            <a:avLst/>
          </a:prstGeom>
        </p:spPr>
        <p:txBody>
          <a:bodyPr vert="horz" lIns="0" tIns="0" rIns="0" bIns="0" rtlCol="0">
            <a:normAutofit lnSpcReduction="10000"/>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SG" sz="1400" dirty="0"/>
              <a:t>Click on </a:t>
            </a:r>
            <a:r>
              <a:rPr lang="en-SG" sz="1400" b="1" dirty="0"/>
              <a:t>“Research” </a:t>
            </a:r>
            <a:r>
              <a:rPr lang="en-SG" sz="1400" dirty="0"/>
              <a:t>&gt; </a:t>
            </a:r>
            <a:r>
              <a:rPr lang="en-SG" sz="1400" b="1" dirty="0"/>
              <a:t>“Watchlist” </a:t>
            </a:r>
          </a:p>
          <a:p>
            <a:pPr marL="342900" indent="-342900">
              <a:buFont typeface="+mj-lt"/>
              <a:buAutoNum type="arabicPeriod"/>
            </a:pPr>
            <a:r>
              <a:rPr lang="en-US" sz="1400" dirty="0"/>
              <a:t>On the left panel, click </a:t>
            </a:r>
            <a:r>
              <a:rPr lang="en-US" sz="1400" b="1" dirty="0"/>
              <a:t>“New Watchlist”</a:t>
            </a:r>
          </a:p>
          <a:p>
            <a:pPr marL="342900" indent="-342900">
              <a:buFont typeface="+mj-lt"/>
              <a:buAutoNum type="arabicPeriod"/>
            </a:pPr>
            <a:r>
              <a:rPr lang="en-US" sz="1400" dirty="0"/>
              <a:t>Enter your preferred watchlist name</a:t>
            </a:r>
            <a:endParaRPr lang="en-SG" sz="1400" dirty="0"/>
          </a:p>
          <a:p>
            <a:pPr marL="342900" indent="-342900">
              <a:buFont typeface="+mj-lt"/>
              <a:buAutoNum type="arabicPeriod"/>
            </a:pPr>
            <a:r>
              <a:rPr lang="en-US" sz="1400" dirty="0"/>
              <a:t>Enter the company name or symbol you would like to add to the watchlist</a:t>
            </a:r>
          </a:p>
          <a:p>
            <a:pPr marL="342900" indent="-342900">
              <a:buFont typeface="+mj-lt"/>
              <a:buAutoNum type="arabicPeriod"/>
            </a:pPr>
            <a:r>
              <a:rPr lang="en-US" sz="1400" dirty="0"/>
              <a:t>Select either Stock or Options</a:t>
            </a:r>
          </a:p>
          <a:p>
            <a:pPr marL="342900" indent="-342900">
              <a:buFont typeface="+mj-lt"/>
              <a:buAutoNum type="arabicPeriod"/>
            </a:pPr>
            <a:r>
              <a:rPr lang="en-US" sz="1400" dirty="0"/>
              <a:t>Click </a:t>
            </a:r>
            <a:r>
              <a:rPr lang="en-US" sz="1400" b="1" dirty="0"/>
              <a:t>“Save”</a:t>
            </a:r>
          </a:p>
          <a:p>
            <a:pPr marL="342900" indent="-342900">
              <a:buFont typeface="+mj-lt"/>
              <a:buAutoNum type="arabicPeriod"/>
            </a:pPr>
            <a:r>
              <a:rPr lang="en-US" sz="1400" dirty="0"/>
              <a:t>The newly created watchlist will be displayed on the left panel.</a:t>
            </a:r>
          </a:p>
          <a:p>
            <a:pPr marL="0" indent="0">
              <a:buNone/>
            </a:pPr>
            <a:r>
              <a:rPr lang="en-US" sz="1400" b="1" dirty="0"/>
              <a:t>Alternatively:</a:t>
            </a:r>
          </a:p>
          <a:p>
            <a:pPr marL="342900" indent="-342900">
              <a:buAutoNum type="arabicPeriod"/>
            </a:pPr>
            <a:r>
              <a:rPr lang="en-US" sz="1400" dirty="0"/>
              <a:t>Enter the stock symbol in the Symbol Search field</a:t>
            </a:r>
          </a:p>
          <a:p>
            <a:pPr marL="342900" indent="-342900">
              <a:buAutoNum type="arabicPeriod"/>
            </a:pPr>
            <a:r>
              <a:rPr lang="en-US" sz="1400" dirty="0"/>
              <a:t>Click </a:t>
            </a:r>
            <a:r>
              <a:rPr lang="en-US" sz="1400" b="1" dirty="0"/>
              <a:t>“Watch” </a:t>
            </a:r>
          </a:p>
          <a:p>
            <a:pPr marL="342900" indent="-342900">
              <a:buAutoNum type="arabicPeriod"/>
            </a:pPr>
            <a:r>
              <a:rPr lang="en-SG" sz="1400" dirty="0"/>
              <a:t>Select </a:t>
            </a:r>
            <a:r>
              <a:rPr lang="en-SG" sz="1400" b="1" dirty="0"/>
              <a:t>“New Watchlist”</a:t>
            </a:r>
          </a:p>
          <a:p>
            <a:pPr marL="342900" indent="-342900">
              <a:buAutoNum type="arabicPeriod"/>
            </a:pPr>
            <a:r>
              <a:rPr lang="en-SG" sz="1400" dirty="0"/>
              <a:t>Enter your </a:t>
            </a:r>
            <a:r>
              <a:rPr lang="en-SG" sz="1400" b="1" dirty="0"/>
              <a:t>preferred watchlist name</a:t>
            </a:r>
            <a:r>
              <a:rPr lang="en-SG" sz="1400" dirty="0"/>
              <a:t>, then click </a:t>
            </a:r>
            <a:r>
              <a:rPr lang="en-SG" sz="1400" b="1" dirty="0"/>
              <a:t>“Save”. </a:t>
            </a:r>
          </a:p>
          <a:p>
            <a:pPr marL="0" indent="0">
              <a:buNone/>
            </a:pPr>
            <a:endParaRPr lang="en-US" sz="1400" dirty="0"/>
          </a:p>
        </p:txBody>
      </p:sp>
      <p:pic>
        <p:nvPicPr>
          <p:cNvPr id="20" name="Screen Recording 19">
            <a:hlinkClick r:id="" action="ppaction://media"/>
            <a:extLst>
              <a:ext uri="{FF2B5EF4-FFF2-40B4-BE49-F238E27FC236}">
                <a16:creationId xmlns:a16="http://schemas.microsoft.com/office/drawing/2014/main" id="{D2812541-6C77-D0E6-83AD-805ED5FF677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479405" y="1230392"/>
            <a:ext cx="7200000" cy="3558750"/>
          </a:xfrm>
          <a:prstGeom prst="rect">
            <a:avLst/>
          </a:prstGeom>
        </p:spPr>
      </p:pic>
      <p:sp>
        <p:nvSpPr>
          <p:cNvPr id="23" name="Rectangle 22">
            <a:extLst>
              <a:ext uri="{FF2B5EF4-FFF2-40B4-BE49-F238E27FC236}">
                <a16:creationId xmlns:a16="http://schemas.microsoft.com/office/drawing/2014/main" id="{EDCFDFE0-1F32-B3D7-D7B1-BAD399F4651A}"/>
              </a:ext>
            </a:extLst>
          </p:cNvPr>
          <p:cNvSpPr/>
          <p:nvPr/>
        </p:nvSpPr>
        <p:spPr>
          <a:xfrm>
            <a:off x="10783957" y="123039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grpSp>
        <p:nvGrpSpPr>
          <p:cNvPr id="3" name="Group 2">
            <a:extLst>
              <a:ext uri="{FF2B5EF4-FFF2-40B4-BE49-F238E27FC236}">
                <a16:creationId xmlns:a16="http://schemas.microsoft.com/office/drawing/2014/main" id="{72CE65DE-FF8D-1790-5BF2-2AAF108CD2B1}"/>
              </a:ext>
            </a:extLst>
          </p:cNvPr>
          <p:cNvGrpSpPr/>
          <p:nvPr/>
        </p:nvGrpSpPr>
        <p:grpSpPr>
          <a:xfrm>
            <a:off x="4518546" y="4933710"/>
            <a:ext cx="7200001" cy="1292464"/>
            <a:chOff x="4518546" y="4933710"/>
            <a:chExt cx="7212193" cy="1292464"/>
          </a:xfrm>
        </p:grpSpPr>
        <p:pic>
          <p:nvPicPr>
            <p:cNvPr id="5" name="Picture 4">
              <a:extLst>
                <a:ext uri="{FF2B5EF4-FFF2-40B4-BE49-F238E27FC236}">
                  <a16:creationId xmlns:a16="http://schemas.microsoft.com/office/drawing/2014/main" id="{9B287BFD-B8C8-5DAE-1E27-32E3E036259F}"/>
                </a:ext>
              </a:extLst>
            </p:cNvPr>
            <p:cNvPicPr>
              <a:picLocks noChangeAspect="1"/>
            </p:cNvPicPr>
            <p:nvPr/>
          </p:nvPicPr>
          <p:blipFill>
            <a:blip r:embed="rId5"/>
            <a:stretch>
              <a:fillRect/>
            </a:stretch>
          </p:blipFill>
          <p:spPr>
            <a:xfrm>
              <a:off x="4518546" y="4933710"/>
              <a:ext cx="7212193" cy="1292464"/>
            </a:xfrm>
            <a:prstGeom prst="rect">
              <a:avLst/>
            </a:prstGeom>
          </p:spPr>
        </p:pic>
        <p:pic>
          <p:nvPicPr>
            <p:cNvPr id="6" name="Graphic 5" descr="Badge with solid fill">
              <a:extLst>
                <a:ext uri="{FF2B5EF4-FFF2-40B4-BE49-F238E27FC236}">
                  <a16:creationId xmlns:a16="http://schemas.microsoft.com/office/drawing/2014/main" id="{DBAB6D30-528B-9746-7098-24F25B2C01F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721924" y="5849986"/>
              <a:ext cx="288000" cy="288000"/>
            </a:xfrm>
            <a:prstGeom prst="rect">
              <a:avLst/>
            </a:prstGeom>
          </p:spPr>
        </p:pic>
        <p:pic>
          <p:nvPicPr>
            <p:cNvPr id="7" name="Graphic 6" descr="Badge 1 with solid fill">
              <a:extLst>
                <a:ext uri="{FF2B5EF4-FFF2-40B4-BE49-F238E27FC236}">
                  <a16:creationId xmlns:a16="http://schemas.microsoft.com/office/drawing/2014/main" id="{76BE6AF7-390C-755F-9ABC-83CA775A020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301480" y="4933710"/>
              <a:ext cx="288000" cy="288000"/>
            </a:xfrm>
            <a:prstGeom prst="rect">
              <a:avLst/>
            </a:prstGeom>
          </p:spPr>
        </p:pic>
      </p:grpSp>
      <p:pic>
        <p:nvPicPr>
          <p:cNvPr id="10" name="Picture 9">
            <a:extLst>
              <a:ext uri="{FF2B5EF4-FFF2-40B4-BE49-F238E27FC236}">
                <a16:creationId xmlns:a16="http://schemas.microsoft.com/office/drawing/2014/main" id="{EBC2D629-0BE5-6201-A8AD-A920F86EA27A}"/>
              </a:ext>
            </a:extLst>
          </p:cNvPr>
          <p:cNvPicPr>
            <a:picLocks noChangeAspect="1"/>
          </p:cNvPicPr>
          <p:nvPr/>
        </p:nvPicPr>
        <p:blipFill>
          <a:blip r:embed="rId8"/>
          <a:stretch>
            <a:fillRect/>
          </a:stretch>
        </p:blipFill>
        <p:spPr>
          <a:xfrm>
            <a:off x="2161067" y="4779617"/>
            <a:ext cx="390580" cy="381053"/>
          </a:xfrm>
          <a:prstGeom prst="rect">
            <a:avLst/>
          </a:prstGeom>
        </p:spPr>
      </p:pic>
    </p:spTree>
    <p:extLst>
      <p:ext uri="{BB962C8B-B14F-4D97-AF65-F5344CB8AC3E}">
        <p14:creationId xmlns:p14="http://schemas.microsoft.com/office/powerpoint/2010/main" val="2165918292"/>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048"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0"/>
                </p:tgtEl>
              </p:cMediaNode>
            </p:video>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0"/>
                                        </p:tgtEl>
                                      </p:cBhvr>
                                    </p:cmd>
                                  </p:childTnLst>
                                </p:cTn>
                              </p:par>
                            </p:childTnLst>
                          </p:cTn>
                        </p:par>
                      </p:childTnLst>
                    </p:cTn>
                  </p:par>
                </p:childTnLst>
              </p:cTn>
              <p:nextCondLst>
                <p:cond evt="onClick" delay="0">
                  <p:tgtEl>
                    <p:spTgt spid="20"/>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0FEDF-4F18-C1D1-B4F2-4A8C2C7529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76C4E4-9AA5-61DB-86FF-B66563E298F5}"/>
              </a:ext>
            </a:extLst>
          </p:cNvPr>
          <p:cNvSpPr>
            <a:spLocks noGrp="1"/>
          </p:cNvSpPr>
          <p:nvPr>
            <p:ph type="title"/>
          </p:nvPr>
        </p:nvSpPr>
        <p:spPr/>
        <p:txBody>
          <a:bodyPr/>
          <a:lstStyle/>
          <a:p>
            <a:r>
              <a:rPr lang="en-US" dirty="0"/>
              <a:t>How do I delete an existing Watchlist?</a:t>
            </a:r>
          </a:p>
        </p:txBody>
      </p:sp>
      <p:sp>
        <p:nvSpPr>
          <p:cNvPr id="4" name="Content Placeholder 3">
            <a:extLst>
              <a:ext uri="{FF2B5EF4-FFF2-40B4-BE49-F238E27FC236}">
                <a16:creationId xmlns:a16="http://schemas.microsoft.com/office/drawing/2014/main" id="{39863870-BDF7-F5D9-370F-FEAE904881F2}"/>
              </a:ext>
            </a:extLst>
          </p:cNvPr>
          <p:cNvSpPr>
            <a:spLocks noGrp="1"/>
          </p:cNvSpPr>
          <p:nvPr>
            <p:ph sz="quarter" idx="12"/>
          </p:nvPr>
        </p:nvSpPr>
        <p:spPr/>
        <p:txBody>
          <a:bodyPr>
            <a:normAutofit lnSpcReduction="10000"/>
          </a:bodyPr>
          <a:lstStyle/>
          <a:p>
            <a:r>
              <a:rPr lang="en-US" dirty="0"/>
              <a:t>Watchlist</a:t>
            </a:r>
          </a:p>
        </p:txBody>
      </p:sp>
      <p:sp>
        <p:nvSpPr>
          <p:cNvPr id="8" name="Slide Number Placeholder 7">
            <a:extLst>
              <a:ext uri="{FF2B5EF4-FFF2-40B4-BE49-F238E27FC236}">
                <a16:creationId xmlns:a16="http://schemas.microsoft.com/office/drawing/2014/main" id="{AD89A771-B27C-D6EA-7695-A0173DDD2F35}"/>
              </a:ext>
            </a:extLst>
          </p:cNvPr>
          <p:cNvSpPr>
            <a:spLocks noGrp="1"/>
          </p:cNvSpPr>
          <p:nvPr>
            <p:ph type="sldNum" sz="quarter" idx="14"/>
          </p:nvPr>
        </p:nvSpPr>
        <p:spPr/>
        <p:txBody>
          <a:bodyPr/>
          <a:lstStyle/>
          <a:p>
            <a:fld id="{F5FB77AC-8B1F-AB44-8C59-0D3B76C235A8}" type="slidenum">
              <a:rPr lang="en-US" smtClean="0"/>
              <a:pPr/>
              <a:t>14</a:t>
            </a:fld>
            <a:endParaRPr lang="en-US"/>
          </a:p>
        </p:txBody>
      </p:sp>
      <p:sp>
        <p:nvSpPr>
          <p:cNvPr id="15" name="Content Placeholder 2">
            <a:extLst>
              <a:ext uri="{FF2B5EF4-FFF2-40B4-BE49-F238E27FC236}">
                <a16:creationId xmlns:a16="http://schemas.microsoft.com/office/drawing/2014/main" id="{19342431-C94B-90A6-DC44-62BC1772099C}"/>
              </a:ext>
            </a:extLst>
          </p:cNvPr>
          <p:cNvSpPr txBox="1">
            <a:spLocks/>
          </p:cNvSpPr>
          <p:nvPr/>
        </p:nvSpPr>
        <p:spPr>
          <a:xfrm>
            <a:off x="623888" y="1230392"/>
            <a:ext cx="3855516" cy="4833288"/>
          </a:xfrm>
          <a:prstGeom prst="rect">
            <a:avLst/>
          </a:prstGeom>
        </p:spPr>
        <p:txBody>
          <a:bodyPr vert="horz" lIns="0" tIns="0" rIns="0" bIns="0" rtlCol="0">
            <a:normAutofit/>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400" dirty="0"/>
              <a:t>Click on </a:t>
            </a:r>
            <a:r>
              <a:rPr lang="en-US" sz="1400" b="1" dirty="0"/>
              <a:t>“Research” </a:t>
            </a:r>
            <a:r>
              <a:rPr lang="en-US" sz="1400" dirty="0"/>
              <a:t>&gt; </a:t>
            </a:r>
            <a:r>
              <a:rPr lang="en-US" sz="1400" b="1" dirty="0"/>
              <a:t>“Watchlist”</a:t>
            </a:r>
          </a:p>
          <a:p>
            <a:pPr marL="342900" indent="-342900">
              <a:buFont typeface="+mj-lt"/>
              <a:buAutoNum type="arabicPeriod"/>
            </a:pPr>
            <a:r>
              <a:rPr lang="en-US" sz="1400" dirty="0"/>
              <a:t>On the left panel, select the watchlist you would like to delete</a:t>
            </a:r>
          </a:p>
          <a:p>
            <a:pPr marL="342900" indent="-342900">
              <a:buFont typeface="+mj-lt"/>
              <a:buAutoNum type="arabicPeriod"/>
            </a:pPr>
            <a:r>
              <a:rPr lang="en-US" sz="1400" dirty="0"/>
              <a:t>Click on the pencil icon</a:t>
            </a:r>
          </a:p>
          <a:p>
            <a:pPr marL="342900" indent="-342900">
              <a:buFont typeface="+mj-lt"/>
              <a:buAutoNum type="arabicPeriod"/>
            </a:pPr>
            <a:r>
              <a:rPr lang="en-US" sz="1400" dirty="0"/>
              <a:t>Click on </a:t>
            </a:r>
            <a:r>
              <a:rPr lang="en-US" sz="1400" b="1" dirty="0"/>
              <a:t>“Delete List”</a:t>
            </a:r>
          </a:p>
          <a:p>
            <a:pPr marL="342900" indent="-342900">
              <a:buFont typeface="+mj-lt"/>
              <a:buAutoNum type="arabicPeriod"/>
            </a:pPr>
            <a:r>
              <a:rPr lang="en-US" sz="1400" dirty="0"/>
              <a:t>Click on </a:t>
            </a:r>
            <a:r>
              <a:rPr lang="en-US" sz="1400" b="1" dirty="0"/>
              <a:t>“Yes, Delete” </a:t>
            </a:r>
            <a:r>
              <a:rPr lang="en-US" sz="1400" dirty="0"/>
              <a:t>to confirm</a:t>
            </a:r>
          </a:p>
          <a:p>
            <a:pPr marL="342900" indent="-342900">
              <a:buFont typeface="+mj-lt"/>
              <a:buAutoNum type="arabicPeriod"/>
            </a:pPr>
            <a:r>
              <a:rPr lang="en-US" sz="1400" dirty="0"/>
              <a:t>The watchlist will be removed from the left panel.</a:t>
            </a:r>
          </a:p>
        </p:txBody>
      </p:sp>
      <p:pic>
        <p:nvPicPr>
          <p:cNvPr id="5" name="Screen Recording 18">
            <a:hlinkClick r:id="" action="ppaction://media"/>
            <a:extLst>
              <a:ext uri="{FF2B5EF4-FFF2-40B4-BE49-F238E27FC236}">
                <a16:creationId xmlns:a16="http://schemas.microsoft.com/office/drawing/2014/main" id="{E1E6A015-8A6B-98E3-ED94-86E409A17A8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479404" y="1230392"/>
            <a:ext cx="7200000" cy="3558750"/>
          </a:xfrm>
          <a:prstGeom prst="rect">
            <a:avLst/>
          </a:prstGeom>
        </p:spPr>
      </p:pic>
      <p:sp>
        <p:nvSpPr>
          <p:cNvPr id="6" name="Rectangle 5">
            <a:extLst>
              <a:ext uri="{FF2B5EF4-FFF2-40B4-BE49-F238E27FC236}">
                <a16:creationId xmlns:a16="http://schemas.microsoft.com/office/drawing/2014/main" id="{7C7EEFCE-B64C-8AD0-C834-CDD80505BB8E}"/>
              </a:ext>
            </a:extLst>
          </p:cNvPr>
          <p:cNvSpPr/>
          <p:nvPr/>
        </p:nvSpPr>
        <p:spPr>
          <a:xfrm>
            <a:off x="10783957" y="123039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spTree>
    <p:extLst>
      <p:ext uri="{BB962C8B-B14F-4D97-AF65-F5344CB8AC3E}">
        <p14:creationId xmlns:p14="http://schemas.microsoft.com/office/powerpoint/2010/main" val="2637832607"/>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0FEDF-4F18-C1D1-B4F2-4A8C2C7529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76C4E4-9AA5-61DB-86FF-B66563E298F5}"/>
              </a:ext>
            </a:extLst>
          </p:cNvPr>
          <p:cNvSpPr>
            <a:spLocks noGrp="1"/>
          </p:cNvSpPr>
          <p:nvPr>
            <p:ph type="title"/>
          </p:nvPr>
        </p:nvSpPr>
        <p:spPr/>
        <p:txBody>
          <a:bodyPr/>
          <a:lstStyle/>
          <a:p>
            <a:r>
              <a:rPr lang="en-US" dirty="0"/>
              <a:t>How do I add symbol to my watchlist?</a:t>
            </a:r>
          </a:p>
        </p:txBody>
      </p:sp>
      <p:sp>
        <p:nvSpPr>
          <p:cNvPr id="4" name="Content Placeholder 3">
            <a:extLst>
              <a:ext uri="{FF2B5EF4-FFF2-40B4-BE49-F238E27FC236}">
                <a16:creationId xmlns:a16="http://schemas.microsoft.com/office/drawing/2014/main" id="{39863870-BDF7-F5D9-370F-FEAE904881F2}"/>
              </a:ext>
            </a:extLst>
          </p:cNvPr>
          <p:cNvSpPr>
            <a:spLocks noGrp="1"/>
          </p:cNvSpPr>
          <p:nvPr>
            <p:ph sz="quarter" idx="12"/>
          </p:nvPr>
        </p:nvSpPr>
        <p:spPr/>
        <p:txBody>
          <a:bodyPr>
            <a:normAutofit lnSpcReduction="10000"/>
          </a:bodyPr>
          <a:lstStyle/>
          <a:p>
            <a:r>
              <a:rPr lang="en-US" dirty="0"/>
              <a:t>Watchlist</a:t>
            </a:r>
          </a:p>
        </p:txBody>
      </p:sp>
      <p:sp>
        <p:nvSpPr>
          <p:cNvPr id="8" name="Slide Number Placeholder 7">
            <a:extLst>
              <a:ext uri="{FF2B5EF4-FFF2-40B4-BE49-F238E27FC236}">
                <a16:creationId xmlns:a16="http://schemas.microsoft.com/office/drawing/2014/main" id="{AD89A771-B27C-D6EA-7695-A0173DDD2F35}"/>
              </a:ext>
            </a:extLst>
          </p:cNvPr>
          <p:cNvSpPr>
            <a:spLocks noGrp="1"/>
          </p:cNvSpPr>
          <p:nvPr>
            <p:ph type="sldNum" sz="quarter" idx="14"/>
          </p:nvPr>
        </p:nvSpPr>
        <p:spPr/>
        <p:txBody>
          <a:bodyPr/>
          <a:lstStyle/>
          <a:p>
            <a:fld id="{F5FB77AC-8B1F-AB44-8C59-0D3B76C235A8}" type="slidenum">
              <a:rPr lang="en-US" smtClean="0"/>
              <a:pPr/>
              <a:t>15</a:t>
            </a:fld>
            <a:endParaRPr lang="en-US"/>
          </a:p>
        </p:txBody>
      </p:sp>
      <p:sp>
        <p:nvSpPr>
          <p:cNvPr id="15" name="Content Placeholder 2">
            <a:extLst>
              <a:ext uri="{FF2B5EF4-FFF2-40B4-BE49-F238E27FC236}">
                <a16:creationId xmlns:a16="http://schemas.microsoft.com/office/drawing/2014/main" id="{19342431-C94B-90A6-DC44-62BC1772099C}"/>
              </a:ext>
            </a:extLst>
          </p:cNvPr>
          <p:cNvSpPr txBox="1">
            <a:spLocks/>
          </p:cNvSpPr>
          <p:nvPr/>
        </p:nvSpPr>
        <p:spPr>
          <a:xfrm>
            <a:off x="623888" y="1230392"/>
            <a:ext cx="3855516" cy="4833288"/>
          </a:xfrm>
          <a:prstGeom prst="rect">
            <a:avLst/>
          </a:prstGeom>
        </p:spPr>
        <p:txBody>
          <a:bodyPr vert="horz" lIns="0" tIns="0" rIns="0" bIns="0" rtlCol="0">
            <a:normAutofit/>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400" dirty="0"/>
              <a:t>Click on </a:t>
            </a:r>
            <a:r>
              <a:rPr lang="en-US" sz="1400" b="1" dirty="0"/>
              <a:t>“Research” </a:t>
            </a:r>
            <a:r>
              <a:rPr lang="en-US" sz="1400" dirty="0"/>
              <a:t>&gt; </a:t>
            </a:r>
            <a:r>
              <a:rPr lang="en-US" sz="1400" b="1" dirty="0"/>
              <a:t>“Watchlist”</a:t>
            </a:r>
          </a:p>
          <a:p>
            <a:pPr marL="342900" indent="-342900">
              <a:buFont typeface="+mj-lt"/>
              <a:buAutoNum type="arabicPeriod"/>
            </a:pPr>
            <a:r>
              <a:rPr lang="en-US" sz="1400" dirty="0"/>
              <a:t>On the left panel, select the watchlist you would like to add symbols</a:t>
            </a:r>
          </a:p>
          <a:p>
            <a:pPr marL="342900" indent="-342900">
              <a:buFont typeface="+mj-lt"/>
              <a:buAutoNum type="arabicPeriod"/>
            </a:pPr>
            <a:r>
              <a:rPr lang="en-US" sz="1400" dirty="0"/>
              <a:t>Click on the </a:t>
            </a:r>
            <a:r>
              <a:rPr lang="en-US" sz="1400" b="1" dirty="0"/>
              <a:t>pencil</a:t>
            </a:r>
            <a:r>
              <a:rPr lang="en-US" sz="1400" dirty="0"/>
              <a:t>  icon</a:t>
            </a:r>
          </a:p>
          <a:p>
            <a:pPr marL="342900" indent="-342900">
              <a:buFont typeface="+mj-lt"/>
              <a:buAutoNum type="arabicPeriod"/>
            </a:pPr>
            <a:r>
              <a:rPr lang="en-US" sz="1400" dirty="0"/>
              <a:t>Click on </a:t>
            </a:r>
            <a:r>
              <a:rPr lang="en-US" sz="1400" b="1" dirty="0"/>
              <a:t>“Add/Edit Symbols”</a:t>
            </a:r>
          </a:p>
          <a:p>
            <a:pPr marL="342900" indent="-342900">
              <a:buFont typeface="+mj-lt"/>
              <a:buAutoNum type="arabicPeriod"/>
            </a:pPr>
            <a:r>
              <a:rPr lang="en-US" sz="1400" dirty="0"/>
              <a:t>Enter the company name or symbol you would like to add to the watchlist</a:t>
            </a:r>
          </a:p>
          <a:p>
            <a:pPr marL="342900" indent="-342900">
              <a:buFont typeface="+mj-lt"/>
              <a:buAutoNum type="arabicPeriod"/>
            </a:pPr>
            <a:r>
              <a:rPr lang="en-US" sz="1400" dirty="0"/>
              <a:t>Select either Stock or Options</a:t>
            </a:r>
          </a:p>
          <a:p>
            <a:pPr marL="342900" indent="-342900">
              <a:buFont typeface="+mj-lt"/>
              <a:buAutoNum type="arabicPeriod"/>
            </a:pPr>
            <a:r>
              <a:rPr lang="en-US" sz="1400" dirty="0"/>
              <a:t>Click </a:t>
            </a:r>
            <a:r>
              <a:rPr lang="en-US" sz="1400" b="1" dirty="0"/>
              <a:t>“Save”</a:t>
            </a:r>
          </a:p>
          <a:p>
            <a:pPr marL="0" indent="0">
              <a:buNone/>
            </a:pPr>
            <a:r>
              <a:rPr lang="en-US" sz="1400" b="1" dirty="0"/>
              <a:t>Alternatively:</a:t>
            </a:r>
          </a:p>
          <a:p>
            <a:pPr marL="342900" indent="-342900">
              <a:buAutoNum type="arabicPeriod"/>
            </a:pPr>
            <a:r>
              <a:rPr lang="en-US" sz="1400" dirty="0"/>
              <a:t>Enter the stock symbol in the Symbol Search field</a:t>
            </a:r>
          </a:p>
          <a:p>
            <a:pPr marL="342900" indent="-342900">
              <a:buAutoNum type="arabicPeriod"/>
            </a:pPr>
            <a:r>
              <a:rPr lang="en-US" sz="1400" dirty="0"/>
              <a:t>Click </a:t>
            </a:r>
            <a:r>
              <a:rPr lang="en-US" sz="1400" b="1" dirty="0"/>
              <a:t>“Watch”</a:t>
            </a:r>
          </a:p>
          <a:p>
            <a:pPr marL="342900" indent="-342900">
              <a:buAutoNum type="arabicPeriod"/>
            </a:pPr>
            <a:r>
              <a:rPr lang="en-US" sz="1400" dirty="0"/>
              <a:t>Select the watchlist you would like to save the stock to, then click </a:t>
            </a:r>
            <a:r>
              <a:rPr lang="en-US" sz="1400" b="1" dirty="0"/>
              <a:t>“Save”</a:t>
            </a:r>
          </a:p>
        </p:txBody>
      </p:sp>
      <p:pic>
        <p:nvPicPr>
          <p:cNvPr id="3" name="Screen Recording 2">
            <a:hlinkClick r:id="" action="ppaction://media"/>
            <a:extLst>
              <a:ext uri="{FF2B5EF4-FFF2-40B4-BE49-F238E27FC236}">
                <a16:creationId xmlns:a16="http://schemas.microsoft.com/office/drawing/2014/main" id="{22E08BA4-42F4-004C-23CA-F2E10517653B}"/>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479404" y="1230392"/>
            <a:ext cx="7200000" cy="3558750"/>
          </a:xfrm>
          <a:prstGeom prst="rect">
            <a:avLst/>
          </a:prstGeom>
        </p:spPr>
      </p:pic>
      <p:sp>
        <p:nvSpPr>
          <p:cNvPr id="6" name="Rectangle 5">
            <a:extLst>
              <a:ext uri="{FF2B5EF4-FFF2-40B4-BE49-F238E27FC236}">
                <a16:creationId xmlns:a16="http://schemas.microsoft.com/office/drawing/2014/main" id="{8D4CCD50-BF33-AF47-8C62-5597CE4C9603}"/>
              </a:ext>
            </a:extLst>
          </p:cNvPr>
          <p:cNvSpPr/>
          <p:nvPr/>
        </p:nvSpPr>
        <p:spPr>
          <a:xfrm>
            <a:off x="10783957" y="123039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pic>
        <p:nvPicPr>
          <p:cNvPr id="7" name="Picture 6">
            <a:extLst>
              <a:ext uri="{FF2B5EF4-FFF2-40B4-BE49-F238E27FC236}">
                <a16:creationId xmlns:a16="http://schemas.microsoft.com/office/drawing/2014/main" id="{EE9B2903-092C-AF28-9D7B-57AFDC323292}"/>
              </a:ext>
            </a:extLst>
          </p:cNvPr>
          <p:cNvPicPr>
            <a:picLocks noChangeAspect="1"/>
          </p:cNvPicPr>
          <p:nvPr/>
        </p:nvPicPr>
        <p:blipFill>
          <a:blip r:embed="rId5"/>
          <a:stretch>
            <a:fillRect/>
          </a:stretch>
        </p:blipFill>
        <p:spPr>
          <a:xfrm>
            <a:off x="2895600" y="2201914"/>
            <a:ext cx="266700" cy="219075"/>
          </a:xfrm>
          <a:prstGeom prst="rect">
            <a:avLst/>
          </a:prstGeom>
        </p:spPr>
      </p:pic>
      <p:grpSp>
        <p:nvGrpSpPr>
          <p:cNvPr id="9" name="Group 8">
            <a:extLst>
              <a:ext uri="{FF2B5EF4-FFF2-40B4-BE49-F238E27FC236}">
                <a16:creationId xmlns:a16="http://schemas.microsoft.com/office/drawing/2014/main" id="{5322D779-39DC-EB53-D664-28AAE464C0C6}"/>
              </a:ext>
            </a:extLst>
          </p:cNvPr>
          <p:cNvGrpSpPr/>
          <p:nvPr/>
        </p:nvGrpSpPr>
        <p:grpSpPr>
          <a:xfrm>
            <a:off x="4518546" y="4933710"/>
            <a:ext cx="7212193" cy="1292464"/>
            <a:chOff x="4518546" y="4933710"/>
            <a:chExt cx="7212193" cy="1292464"/>
          </a:xfrm>
        </p:grpSpPr>
        <p:pic>
          <p:nvPicPr>
            <p:cNvPr id="10" name="Picture 9">
              <a:extLst>
                <a:ext uri="{FF2B5EF4-FFF2-40B4-BE49-F238E27FC236}">
                  <a16:creationId xmlns:a16="http://schemas.microsoft.com/office/drawing/2014/main" id="{67317F0C-02D5-0A88-791B-EAC465F1D788}"/>
                </a:ext>
              </a:extLst>
            </p:cNvPr>
            <p:cNvPicPr>
              <a:picLocks noChangeAspect="1"/>
            </p:cNvPicPr>
            <p:nvPr/>
          </p:nvPicPr>
          <p:blipFill>
            <a:blip r:embed="rId6"/>
            <a:stretch>
              <a:fillRect/>
            </a:stretch>
          </p:blipFill>
          <p:spPr>
            <a:xfrm>
              <a:off x="4518546" y="4933710"/>
              <a:ext cx="7212193" cy="1292464"/>
            </a:xfrm>
            <a:prstGeom prst="rect">
              <a:avLst/>
            </a:prstGeom>
          </p:spPr>
        </p:pic>
        <p:pic>
          <p:nvPicPr>
            <p:cNvPr id="11" name="Graphic 10" descr="Badge with solid fill">
              <a:extLst>
                <a:ext uri="{FF2B5EF4-FFF2-40B4-BE49-F238E27FC236}">
                  <a16:creationId xmlns:a16="http://schemas.microsoft.com/office/drawing/2014/main" id="{54EBE423-EB40-F46C-127C-197214BA87F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721924" y="5849986"/>
              <a:ext cx="288000" cy="288000"/>
            </a:xfrm>
            <a:prstGeom prst="rect">
              <a:avLst/>
            </a:prstGeom>
          </p:spPr>
        </p:pic>
        <p:pic>
          <p:nvPicPr>
            <p:cNvPr id="12" name="Graphic 11" descr="Badge 1 with solid fill">
              <a:extLst>
                <a:ext uri="{FF2B5EF4-FFF2-40B4-BE49-F238E27FC236}">
                  <a16:creationId xmlns:a16="http://schemas.microsoft.com/office/drawing/2014/main" id="{35B88E5D-CE5F-65FD-00DE-484EF090146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301480" y="4933710"/>
              <a:ext cx="288000" cy="288000"/>
            </a:xfrm>
            <a:prstGeom prst="rect">
              <a:avLst/>
            </a:prstGeom>
          </p:spPr>
        </p:pic>
      </p:grpSp>
      <p:pic>
        <p:nvPicPr>
          <p:cNvPr id="14" name="Picture 13">
            <a:extLst>
              <a:ext uri="{FF2B5EF4-FFF2-40B4-BE49-F238E27FC236}">
                <a16:creationId xmlns:a16="http://schemas.microsoft.com/office/drawing/2014/main" id="{41C069A6-0BBD-A0FB-52A4-C25840BC0265}"/>
              </a:ext>
            </a:extLst>
          </p:cNvPr>
          <p:cNvPicPr>
            <a:picLocks noChangeAspect="1"/>
          </p:cNvPicPr>
          <p:nvPr/>
        </p:nvPicPr>
        <p:blipFill>
          <a:blip r:embed="rId9"/>
          <a:stretch>
            <a:fillRect/>
          </a:stretch>
        </p:blipFill>
        <p:spPr>
          <a:xfrm>
            <a:off x="2161066" y="5031183"/>
            <a:ext cx="390580" cy="381053"/>
          </a:xfrm>
          <a:prstGeom prst="rect">
            <a:avLst/>
          </a:prstGeom>
        </p:spPr>
      </p:pic>
    </p:spTree>
    <p:extLst>
      <p:ext uri="{BB962C8B-B14F-4D97-AF65-F5344CB8AC3E}">
        <p14:creationId xmlns:p14="http://schemas.microsoft.com/office/powerpoint/2010/main" val="2890654206"/>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88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0FEDF-4F18-C1D1-B4F2-4A8C2C7529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76C4E4-9AA5-61DB-86FF-B66563E298F5}"/>
              </a:ext>
            </a:extLst>
          </p:cNvPr>
          <p:cNvSpPr>
            <a:spLocks noGrp="1"/>
          </p:cNvSpPr>
          <p:nvPr>
            <p:ph type="title"/>
          </p:nvPr>
        </p:nvSpPr>
        <p:spPr/>
        <p:txBody>
          <a:bodyPr/>
          <a:lstStyle/>
          <a:p>
            <a:r>
              <a:rPr lang="en-US" dirty="0"/>
              <a:t>How do I delete symbol from my watchlist?</a:t>
            </a:r>
          </a:p>
        </p:txBody>
      </p:sp>
      <p:sp>
        <p:nvSpPr>
          <p:cNvPr id="4" name="Content Placeholder 3">
            <a:extLst>
              <a:ext uri="{FF2B5EF4-FFF2-40B4-BE49-F238E27FC236}">
                <a16:creationId xmlns:a16="http://schemas.microsoft.com/office/drawing/2014/main" id="{39863870-BDF7-F5D9-370F-FEAE904881F2}"/>
              </a:ext>
            </a:extLst>
          </p:cNvPr>
          <p:cNvSpPr>
            <a:spLocks noGrp="1"/>
          </p:cNvSpPr>
          <p:nvPr>
            <p:ph sz="quarter" idx="12"/>
          </p:nvPr>
        </p:nvSpPr>
        <p:spPr/>
        <p:txBody>
          <a:bodyPr>
            <a:normAutofit lnSpcReduction="10000"/>
          </a:bodyPr>
          <a:lstStyle/>
          <a:p>
            <a:r>
              <a:rPr lang="en-US" dirty="0"/>
              <a:t>Watchlist</a:t>
            </a:r>
          </a:p>
        </p:txBody>
      </p:sp>
      <p:sp>
        <p:nvSpPr>
          <p:cNvPr id="8" name="Slide Number Placeholder 7">
            <a:extLst>
              <a:ext uri="{FF2B5EF4-FFF2-40B4-BE49-F238E27FC236}">
                <a16:creationId xmlns:a16="http://schemas.microsoft.com/office/drawing/2014/main" id="{AD89A771-B27C-D6EA-7695-A0173DDD2F35}"/>
              </a:ext>
            </a:extLst>
          </p:cNvPr>
          <p:cNvSpPr>
            <a:spLocks noGrp="1"/>
          </p:cNvSpPr>
          <p:nvPr>
            <p:ph type="sldNum" sz="quarter" idx="14"/>
          </p:nvPr>
        </p:nvSpPr>
        <p:spPr/>
        <p:txBody>
          <a:bodyPr/>
          <a:lstStyle/>
          <a:p>
            <a:fld id="{F5FB77AC-8B1F-AB44-8C59-0D3B76C235A8}" type="slidenum">
              <a:rPr lang="en-US" smtClean="0"/>
              <a:pPr/>
              <a:t>16</a:t>
            </a:fld>
            <a:endParaRPr lang="en-US"/>
          </a:p>
        </p:txBody>
      </p:sp>
      <p:sp>
        <p:nvSpPr>
          <p:cNvPr id="15" name="Content Placeholder 2">
            <a:extLst>
              <a:ext uri="{FF2B5EF4-FFF2-40B4-BE49-F238E27FC236}">
                <a16:creationId xmlns:a16="http://schemas.microsoft.com/office/drawing/2014/main" id="{19342431-C94B-90A6-DC44-62BC1772099C}"/>
              </a:ext>
            </a:extLst>
          </p:cNvPr>
          <p:cNvSpPr txBox="1">
            <a:spLocks/>
          </p:cNvSpPr>
          <p:nvPr/>
        </p:nvSpPr>
        <p:spPr>
          <a:xfrm>
            <a:off x="623888" y="1232059"/>
            <a:ext cx="3855516" cy="4833288"/>
          </a:xfrm>
          <a:prstGeom prst="rect">
            <a:avLst/>
          </a:prstGeom>
        </p:spPr>
        <p:txBody>
          <a:bodyPr vert="horz" lIns="0" tIns="0" rIns="0" bIns="0" rtlCol="0">
            <a:normAutofit/>
          </a:bodyPr>
          <a:lstStyle>
            <a:lvl1pPr marL="2159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800" kern="1200">
                <a:solidFill>
                  <a:schemeClr val="tx1"/>
                </a:solidFill>
                <a:latin typeface="+mn-lt"/>
                <a:ea typeface="+mn-ea"/>
                <a:cs typeface="+mn-cs"/>
              </a:defRPr>
            </a:lvl1pPr>
            <a:lvl2pPr marL="431800" indent="-2159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2pPr>
            <a:lvl3pPr marL="648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600" kern="1200">
                <a:solidFill>
                  <a:schemeClr val="tx1"/>
                </a:solidFill>
                <a:latin typeface="+mn-lt"/>
                <a:ea typeface="+mn-ea"/>
                <a:cs typeface="+mn-cs"/>
              </a:defRPr>
            </a:lvl3pPr>
            <a:lvl4pPr marL="864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4pPr>
            <a:lvl5pPr marL="1080000" indent="-216000" algn="l" defTabSz="914400" rtl="0" eaLnBrk="1" latinLnBrk="0" hangingPunct="1">
              <a:lnSpc>
                <a:spcPct val="120000"/>
              </a:lnSpc>
              <a:spcBef>
                <a:spcPts val="700"/>
              </a:spcBef>
              <a:buClr>
                <a:schemeClr val="accent1"/>
              </a:buClr>
              <a:buFont typeface="Arial" panose="020B0604020202020204" pitchFamily="34" charset="0"/>
              <a:buChar char="•"/>
              <a:tabLst/>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400" dirty="0"/>
              <a:t>Click on </a:t>
            </a:r>
            <a:r>
              <a:rPr lang="en-US" sz="1400" b="1" dirty="0"/>
              <a:t>“Research” </a:t>
            </a:r>
            <a:r>
              <a:rPr lang="en-US" sz="1400" dirty="0"/>
              <a:t>&gt; </a:t>
            </a:r>
            <a:r>
              <a:rPr lang="en-US" sz="1400" b="1" dirty="0"/>
              <a:t>“Watchlist”</a:t>
            </a:r>
          </a:p>
          <a:p>
            <a:pPr marL="342900" indent="-342900">
              <a:buFont typeface="+mj-lt"/>
              <a:buAutoNum type="arabicPeriod"/>
            </a:pPr>
            <a:r>
              <a:rPr lang="en-US" sz="1400" dirty="0"/>
              <a:t>On the left panel, select the watchlist you would like to delete symbols</a:t>
            </a:r>
          </a:p>
          <a:p>
            <a:pPr marL="342900" indent="-342900">
              <a:buFont typeface="+mj-lt"/>
              <a:buAutoNum type="arabicPeriod"/>
            </a:pPr>
            <a:r>
              <a:rPr lang="en-US" sz="1400" dirty="0"/>
              <a:t>Click on the </a:t>
            </a:r>
            <a:r>
              <a:rPr lang="en-US" sz="1400" b="1" dirty="0"/>
              <a:t>pencil</a:t>
            </a:r>
            <a:r>
              <a:rPr lang="en-US" sz="1400" dirty="0"/>
              <a:t> icon</a:t>
            </a:r>
          </a:p>
          <a:p>
            <a:pPr marL="342900" indent="-342900">
              <a:buFont typeface="+mj-lt"/>
              <a:buAutoNum type="arabicPeriod"/>
            </a:pPr>
            <a:r>
              <a:rPr lang="en-US" sz="1400" dirty="0"/>
              <a:t>Click on </a:t>
            </a:r>
            <a:r>
              <a:rPr lang="en-US" sz="1400" b="1" dirty="0"/>
              <a:t>“Add/Edit Symbols”</a:t>
            </a:r>
          </a:p>
          <a:p>
            <a:pPr marL="342900" indent="-342900">
              <a:buFont typeface="+mj-lt"/>
              <a:buAutoNum type="arabicPeriod"/>
            </a:pPr>
            <a:r>
              <a:rPr lang="en-US" sz="1400" dirty="0"/>
              <a:t>Find the instrument that you would like to delete</a:t>
            </a:r>
          </a:p>
          <a:p>
            <a:pPr marL="342900" indent="-342900">
              <a:buFont typeface="+mj-lt"/>
              <a:buAutoNum type="arabicPeriod"/>
            </a:pPr>
            <a:r>
              <a:rPr lang="en-US" sz="1400" dirty="0"/>
              <a:t>Click on the </a:t>
            </a:r>
            <a:r>
              <a:rPr lang="en-US" sz="1400" b="1" dirty="0"/>
              <a:t>delete</a:t>
            </a:r>
            <a:r>
              <a:rPr lang="en-US" sz="1400" dirty="0"/>
              <a:t> button</a:t>
            </a:r>
          </a:p>
          <a:p>
            <a:pPr marL="342900" indent="-342900">
              <a:buFont typeface="+mj-lt"/>
              <a:buAutoNum type="arabicPeriod"/>
            </a:pPr>
            <a:r>
              <a:rPr lang="en-US" sz="1400" dirty="0"/>
              <a:t>Click </a:t>
            </a:r>
            <a:r>
              <a:rPr lang="en-US" sz="1400" b="1" dirty="0"/>
              <a:t>“Save”</a:t>
            </a:r>
          </a:p>
          <a:p>
            <a:pPr marL="0" indent="0">
              <a:buNone/>
            </a:pPr>
            <a:endParaRPr lang="en-US" sz="1400" b="1" dirty="0"/>
          </a:p>
        </p:txBody>
      </p:sp>
      <p:pic>
        <p:nvPicPr>
          <p:cNvPr id="6" name="Picture 5">
            <a:extLst>
              <a:ext uri="{FF2B5EF4-FFF2-40B4-BE49-F238E27FC236}">
                <a16:creationId xmlns:a16="http://schemas.microsoft.com/office/drawing/2014/main" id="{22C7476F-9220-1420-0FF8-0320C976A611}"/>
              </a:ext>
            </a:extLst>
          </p:cNvPr>
          <p:cNvPicPr>
            <a:picLocks noChangeAspect="1"/>
          </p:cNvPicPr>
          <p:nvPr/>
        </p:nvPicPr>
        <p:blipFill>
          <a:blip r:embed="rId4"/>
          <a:stretch>
            <a:fillRect/>
          </a:stretch>
        </p:blipFill>
        <p:spPr>
          <a:xfrm>
            <a:off x="3095316" y="3469138"/>
            <a:ext cx="276225" cy="276225"/>
          </a:xfrm>
          <a:prstGeom prst="rect">
            <a:avLst/>
          </a:prstGeom>
        </p:spPr>
      </p:pic>
      <p:pic>
        <p:nvPicPr>
          <p:cNvPr id="9" name="Screen Recording 2">
            <a:hlinkClick r:id="" action="ppaction://media"/>
            <a:extLst>
              <a:ext uri="{FF2B5EF4-FFF2-40B4-BE49-F238E27FC236}">
                <a16:creationId xmlns:a16="http://schemas.microsoft.com/office/drawing/2014/main" id="{8C902722-C460-7CB6-690B-1EF0795FE2C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479404" y="1230392"/>
            <a:ext cx="7200000" cy="3558750"/>
          </a:xfrm>
          <a:prstGeom prst="rect">
            <a:avLst/>
          </a:prstGeom>
        </p:spPr>
      </p:pic>
      <p:sp>
        <p:nvSpPr>
          <p:cNvPr id="10" name="Rectangle 9">
            <a:extLst>
              <a:ext uri="{FF2B5EF4-FFF2-40B4-BE49-F238E27FC236}">
                <a16:creationId xmlns:a16="http://schemas.microsoft.com/office/drawing/2014/main" id="{E4148D1D-4C67-8A21-4407-E7B69277E8C9}"/>
              </a:ext>
            </a:extLst>
          </p:cNvPr>
          <p:cNvSpPr/>
          <p:nvPr/>
        </p:nvSpPr>
        <p:spPr>
          <a:xfrm>
            <a:off x="10783957" y="1230392"/>
            <a:ext cx="526773" cy="99749"/>
          </a:xfrm>
          <a:prstGeom prst="rec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SG"/>
          </a:p>
        </p:txBody>
      </p:sp>
      <p:pic>
        <p:nvPicPr>
          <p:cNvPr id="5" name="Picture 4">
            <a:extLst>
              <a:ext uri="{FF2B5EF4-FFF2-40B4-BE49-F238E27FC236}">
                <a16:creationId xmlns:a16="http://schemas.microsoft.com/office/drawing/2014/main" id="{1F3D3FF8-4C97-1E40-0A37-645CC7CCBB7C}"/>
              </a:ext>
            </a:extLst>
          </p:cNvPr>
          <p:cNvPicPr>
            <a:picLocks noChangeAspect="1"/>
          </p:cNvPicPr>
          <p:nvPr/>
        </p:nvPicPr>
        <p:blipFill>
          <a:blip r:embed="rId6"/>
          <a:stretch>
            <a:fillRect/>
          </a:stretch>
        </p:blipFill>
        <p:spPr>
          <a:xfrm>
            <a:off x="2838450" y="2201914"/>
            <a:ext cx="266700" cy="219075"/>
          </a:xfrm>
          <a:prstGeom prst="rect">
            <a:avLst/>
          </a:prstGeom>
        </p:spPr>
      </p:pic>
    </p:spTree>
    <p:extLst>
      <p:ext uri="{BB962C8B-B14F-4D97-AF65-F5344CB8AC3E}">
        <p14:creationId xmlns:p14="http://schemas.microsoft.com/office/powerpoint/2010/main" val="1665984864"/>
      </p:ext>
    </p:extLst>
  </p:cSld>
  <p:clrMapOvr>
    <a:masterClrMapping/>
  </p:clrMapOvr>
  <mc:AlternateContent xmlns:mc="http://schemas.openxmlformats.org/markup-compatibility/2006" xmlns:p14="http://schemas.microsoft.com/office/powerpoint/2010/main">
    <mc:Choice Requires="p14">
      <p:transition spd="slow" p14:dur="2000" advTm="44114"/>
    </mc:Choice>
    <mc:Fallback xmlns="">
      <p:transition spd="slow" advTm="441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4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9"/>
                                        </p:tgtEl>
                                      </p:cBhvr>
                                    </p:cmd>
                                  </p:childTnLst>
                                </p:cTn>
                              </p:par>
                            </p:childTnLst>
                          </p:cTn>
                        </p:par>
                      </p:childTnLst>
                    </p:cTn>
                  </p:par>
                </p:childTnLst>
              </p:cTn>
              <p:nextCondLst>
                <p:cond evt="onClick" delay="0">
                  <p:tgtEl>
                    <p:spTgt spid="9"/>
                  </p:tgtEl>
                </p:cond>
              </p:nextCondLst>
            </p:seq>
            <p:video>
              <p:cMediaNode vol="80000">
                <p:cTn id="12" fill="hold" display="0">
                  <p:stCondLst>
                    <p:cond delay="indefinite"/>
                  </p:stCondLst>
                </p:cTn>
                <p:tgtEl>
                  <p:spTgt spid="9"/>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F3FCF-F8C4-C0F3-AC31-61339A487C72}"/>
              </a:ext>
            </a:extLst>
          </p:cNvPr>
          <p:cNvSpPr>
            <a:spLocks noGrp="1"/>
          </p:cNvSpPr>
          <p:nvPr>
            <p:ph type="ctrTitle"/>
          </p:nvPr>
        </p:nvSpPr>
        <p:spPr/>
        <p:txBody>
          <a:bodyPr/>
          <a:lstStyle/>
          <a:p>
            <a:r>
              <a:rPr lang="en-GB" dirty="0"/>
              <a:t>Thank you</a:t>
            </a:r>
            <a:endParaRPr lang="en-US" dirty="0"/>
          </a:p>
        </p:txBody>
      </p:sp>
      <p:sp>
        <p:nvSpPr>
          <p:cNvPr id="3" name="Text Placeholder 2">
            <a:extLst>
              <a:ext uri="{FF2B5EF4-FFF2-40B4-BE49-F238E27FC236}">
                <a16:creationId xmlns:a16="http://schemas.microsoft.com/office/drawing/2014/main" id="{FDF8263C-925A-1094-85F5-9E06608ECECE}"/>
              </a:ext>
            </a:extLst>
          </p:cNvPr>
          <p:cNvSpPr>
            <a:spLocks noGrp="1"/>
          </p:cNvSpPr>
          <p:nvPr>
            <p:ph type="body" sz="quarter" idx="12"/>
          </p:nvPr>
        </p:nvSpPr>
        <p:spPr/>
        <p:txBody>
          <a:bodyPr/>
          <a:lstStyle/>
          <a:p>
            <a:pPr lvl="0"/>
            <a:r>
              <a:rPr lang="en-GB" b="1" dirty="0"/>
              <a:t>Contact</a:t>
            </a:r>
          </a:p>
          <a:p>
            <a:pPr lvl="0"/>
            <a:r>
              <a:rPr lang="en-GB" dirty="0"/>
              <a:t>83 Clemenceau Avenue, #10-01, UE Square</a:t>
            </a:r>
            <a:br>
              <a:rPr lang="en-GB" dirty="0"/>
            </a:br>
            <a:r>
              <a:rPr lang="en-GB" dirty="0"/>
              <a:t>Singapore 239920</a:t>
            </a:r>
            <a:br>
              <a:rPr lang="en-GB" dirty="0"/>
            </a:br>
            <a:r>
              <a:rPr lang="en-GB" dirty="0" err="1"/>
              <a:t>info@uobkh.com</a:t>
            </a:r>
            <a:endParaRPr lang="en-GB" dirty="0"/>
          </a:p>
          <a:p>
            <a:pPr lvl="0"/>
            <a:r>
              <a:rPr lang="en-GB" dirty="0" err="1"/>
              <a:t>uobkh.com</a:t>
            </a:r>
            <a:endParaRPr lang="en-US" dirty="0"/>
          </a:p>
        </p:txBody>
      </p:sp>
    </p:spTree>
    <p:extLst>
      <p:ext uri="{BB962C8B-B14F-4D97-AF65-F5344CB8AC3E}">
        <p14:creationId xmlns:p14="http://schemas.microsoft.com/office/powerpoint/2010/main" val="865256293"/>
      </p:ext>
    </p:extLst>
  </p:cSld>
  <p:clrMapOvr>
    <a:masterClrMapping/>
  </p:clrMapOvr>
</p:sld>
</file>

<file path=ppt/theme/theme1.xml><?xml version="1.0" encoding="utf-8"?>
<a:theme xmlns:a="http://schemas.openxmlformats.org/drawingml/2006/main" name="Office Theme">
  <a:themeElements>
    <a:clrScheme name="UOBKH">
      <a:dk1>
        <a:srgbClr val="3B4C54"/>
      </a:dk1>
      <a:lt1>
        <a:srgbClr val="FFFFFF"/>
      </a:lt1>
      <a:dk2>
        <a:srgbClr val="3F4C54"/>
      </a:dk2>
      <a:lt2>
        <a:srgbClr val="DBE0E3"/>
      </a:lt2>
      <a:accent1>
        <a:srgbClr val="C33B32"/>
      </a:accent1>
      <a:accent2>
        <a:srgbClr val="A89983"/>
      </a:accent2>
      <a:accent3>
        <a:srgbClr val="3F4C54"/>
      </a:accent3>
      <a:accent4>
        <a:srgbClr val="DBE0E3"/>
      </a:accent4>
      <a:accent5>
        <a:srgbClr val="760E3A"/>
      </a:accent5>
      <a:accent6>
        <a:srgbClr val="F87F00"/>
      </a:accent6>
      <a:hlink>
        <a:srgbClr val="C33B32"/>
      </a:hlink>
      <a:folHlink>
        <a:srgbClr val="760E3A"/>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25968</TotalTime>
  <Words>1405</Words>
  <Application>Microsoft Office PowerPoint</Application>
  <PresentationFormat>Widescreen</PresentationFormat>
  <Paragraphs>164</Paragraphs>
  <Slides>17</Slides>
  <Notes>0</Notes>
  <HiddenSlides>0</HiddenSlides>
  <MMClips>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Aptos</vt:lpstr>
      <vt:lpstr>Arial</vt:lpstr>
      <vt:lpstr>Courier New</vt:lpstr>
      <vt:lpstr>Office Theme</vt:lpstr>
      <vt:lpstr>Options </vt:lpstr>
      <vt:lpstr>Table of Contents</vt:lpstr>
      <vt:lpstr>Home</vt:lpstr>
      <vt:lpstr>Home - Balances</vt:lpstr>
      <vt:lpstr>Trade</vt:lpstr>
      <vt:lpstr>Research</vt:lpstr>
      <vt:lpstr>Performance &amp; Reports</vt:lpstr>
      <vt:lpstr>Options Wizard</vt:lpstr>
      <vt:lpstr>How do I use the Options Wizard?</vt:lpstr>
      <vt:lpstr>How do I place an options order?</vt:lpstr>
      <vt:lpstr>How do I amend or cancel an order</vt:lpstr>
      <vt:lpstr>Watchlist</vt:lpstr>
      <vt:lpstr>How do I create a new Watchlist?</vt:lpstr>
      <vt:lpstr>How do I delete an existing Watchlist?</vt:lpstr>
      <vt:lpstr>How do I add symbol to my watchlist?</vt:lpstr>
      <vt:lpstr>How do I delete symbol from my watchlist?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evelynchai@uobkh.com</dc:creator>
  <cp:lastModifiedBy>Evelyn Chai Fong Shen</cp:lastModifiedBy>
  <cp:revision>55</cp:revision>
  <dcterms:created xsi:type="dcterms:W3CDTF">2025-07-24T02:56:02Z</dcterms:created>
  <dcterms:modified xsi:type="dcterms:W3CDTF">2026-09-09T09:18:01Z</dcterms:modified>
</cp:coreProperties>
</file>